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76" r:id="rId5"/>
    <p:sldMasterId id="2147483672" r:id="rId6"/>
  </p:sldMasterIdLst>
  <p:notesMasterIdLst>
    <p:notesMasterId r:id="rId22"/>
  </p:notesMasterIdLst>
  <p:sldIdLst>
    <p:sldId id="256" r:id="rId7"/>
    <p:sldId id="2142533922" r:id="rId8"/>
    <p:sldId id="2142533927" r:id="rId9"/>
    <p:sldId id="2142533934" r:id="rId10"/>
    <p:sldId id="2142533935" r:id="rId11"/>
    <p:sldId id="2142533936" r:id="rId12"/>
    <p:sldId id="2142533937" r:id="rId13"/>
    <p:sldId id="2142533938" r:id="rId14"/>
    <p:sldId id="2142533939" r:id="rId15"/>
    <p:sldId id="2142533940" r:id="rId16"/>
    <p:sldId id="2142533941" r:id="rId17"/>
    <p:sldId id="2142533942" r:id="rId18"/>
    <p:sldId id="2142533943" r:id="rId19"/>
    <p:sldId id="2142533944" r:id="rId20"/>
    <p:sldId id="268" r:id="rId2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768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243F"/>
    <a:srgbClr val="212F52"/>
    <a:srgbClr val="000000"/>
    <a:srgbClr val="4C7EC0"/>
    <a:srgbClr val="386AB3"/>
    <a:srgbClr val="96ACD6"/>
    <a:srgbClr val="E2E2E2"/>
    <a:srgbClr val="F3F3F3"/>
    <a:srgbClr val="E9E9E9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90" y="330"/>
      </p:cViewPr>
      <p:guideLst>
        <p:guide orient="horz" pos="768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m Wolbers" userId="b2c663d4-835c-44cf-984e-0c9f4c5d24ef" providerId="ADAL" clId="{86B0EF3E-C461-40D3-956C-A93A60171965}"/>
    <pc:docChg chg="undo custSel addSld delSld">
      <pc:chgData name="Jim Wolbers" userId="b2c663d4-835c-44cf-984e-0c9f4c5d24ef" providerId="ADAL" clId="{86B0EF3E-C461-40D3-956C-A93A60171965}" dt="2026-09-09T12:36:05.445" v="3" actId="47"/>
      <pc:docMkLst>
        <pc:docMk/>
      </pc:docMkLst>
      <pc:sldChg chg="add del">
        <pc:chgData name="Jim Wolbers" userId="b2c663d4-835c-44cf-984e-0c9f4c5d24ef" providerId="ADAL" clId="{86B0EF3E-C461-40D3-956C-A93A60171965}" dt="2026-09-09T12:35:28.532" v="1" actId="47"/>
        <pc:sldMkLst>
          <pc:docMk/>
          <pc:sldMk cId="0" sldId="256"/>
        </pc:sldMkLst>
      </pc:sldChg>
      <pc:sldChg chg="add del">
        <pc:chgData name="Jim Wolbers" userId="b2c663d4-835c-44cf-984e-0c9f4c5d24ef" providerId="ADAL" clId="{86B0EF3E-C461-40D3-956C-A93A60171965}" dt="2026-09-09T12:35:42.333" v="2" actId="47"/>
        <pc:sldMkLst>
          <pc:docMk/>
          <pc:sldMk cId="3664185914" sldId="2142533919"/>
        </pc:sldMkLst>
      </pc:sldChg>
      <pc:sldChg chg="add del">
        <pc:chgData name="Jim Wolbers" userId="b2c663d4-835c-44cf-984e-0c9f4c5d24ef" providerId="ADAL" clId="{86B0EF3E-C461-40D3-956C-A93A60171965}" dt="2026-09-09T12:35:42.333" v="2" actId="47"/>
        <pc:sldMkLst>
          <pc:docMk/>
          <pc:sldMk cId="3948932229" sldId="2142533923"/>
        </pc:sldMkLst>
      </pc:sldChg>
      <pc:sldChg chg="add del">
        <pc:chgData name="Jim Wolbers" userId="b2c663d4-835c-44cf-984e-0c9f4c5d24ef" providerId="ADAL" clId="{86B0EF3E-C461-40D3-956C-A93A60171965}" dt="2026-09-09T12:35:42.333" v="2" actId="47"/>
        <pc:sldMkLst>
          <pc:docMk/>
          <pc:sldMk cId="1673628794" sldId="2142533924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2529070195" sldId="2142533929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1105192212" sldId="2142533930"/>
        </pc:sldMkLst>
      </pc:sldChg>
      <pc:sldChg chg="add del">
        <pc:chgData name="Jim Wolbers" userId="b2c663d4-835c-44cf-984e-0c9f4c5d24ef" providerId="ADAL" clId="{86B0EF3E-C461-40D3-956C-A93A60171965}" dt="2026-09-09T12:35:42.333" v="2" actId="47"/>
        <pc:sldMkLst>
          <pc:docMk/>
          <pc:sldMk cId="4123233141" sldId="2142533931"/>
        </pc:sldMkLst>
      </pc:sldChg>
      <pc:sldChg chg="add del">
        <pc:chgData name="Jim Wolbers" userId="b2c663d4-835c-44cf-984e-0c9f4c5d24ef" providerId="ADAL" clId="{86B0EF3E-C461-40D3-956C-A93A60171965}" dt="2026-09-09T12:35:42.333" v="2" actId="47"/>
        <pc:sldMkLst>
          <pc:docMk/>
          <pc:sldMk cId="3361770074" sldId="2142533932"/>
        </pc:sldMkLst>
      </pc:sldChg>
      <pc:sldChg chg="add del">
        <pc:chgData name="Jim Wolbers" userId="b2c663d4-835c-44cf-984e-0c9f4c5d24ef" providerId="ADAL" clId="{86B0EF3E-C461-40D3-956C-A93A60171965}" dt="2026-09-09T12:35:42.333" v="2" actId="47"/>
        <pc:sldMkLst>
          <pc:docMk/>
          <pc:sldMk cId="3697309024" sldId="2142533933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770838085" sldId="2142533945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2123750782" sldId="2142533946"/>
        </pc:sldMkLst>
      </pc:sldChg>
      <pc:sldChg chg="add del">
        <pc:chgData name="Jim Wolbers" userId="b2c663d4-835c-44cf-984e-0c9f4c5d24ef" providerId="ADAL" clId="{86B0EF3E-C461-40D3-956C-A93A60171965}" dt="2026-09-09T12:35:42.333" v="2" actId="47"/>
        <pc:sldMkLst>
          <pc:docMk/>
          <pc:sldMk cId="1350958892" sldId="2142533947"/>
        </pc:sldMkLst>
      </pc:sldChg>
      <pc:sldChg chg="add del">
        <pc:chgData name="Jim Wolbers" userId="b2c663d4-835c-44cf-984e-0c9f4c5d24ef" providerId="ADAL" clId="{86B0EF3E-C461-40D3-956C-A93A60171965}" dt="2026-09-09T12:35:42.333" v="2" actId="47"/>
        <pc:sldMkLst>
          <pc:docMk/>
          <pc:sldMk cId="1270396139" sldId="2142533948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267157626" sldId="2142533949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2471941428" sldId="2142533950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357776445" sldId="2142533951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179374161" sldId="2142533952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3669866028" sldId="2142533953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1196456633" sldId="2142533954"/>
        </pc:sldMkLst>
      </pc:sldChg>
      <pc:sldChg chg="add del">
        <pc:chgData name="Jim Wolbers" userId="b2c663d4-835c-44cf-984e-0c9f4c5d24ef" providerId="ADAL" clId="{86B0EF3E-C461-40D3-956C-A93A60171965}" dt="2026-09-09T12:35:42.333" v="2" actId="47"/>
        <pc:sldMkLst>
          <pc:docMk/>
          <pc:sldMk cId="3015888600" sldId="2142533956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1681550088" sldId="2142533958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786113" sldId="2142533960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1641514622" sldId="2142533962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2951012973" sldId="2142533974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3184454412" sldId="2142533976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4187947169" sldId="2142533978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3160413187" sldId="2142533979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1671207778" sldId="2142533980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3314005544" sldId="2142533981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185078206" sldId="2142533982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2374352286" sldId="2142533983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1009345054" sldId="2142533987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4107246967" sldId="2142533988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2852418018" sldId="2142533989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2280771519" sldId="2142533990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1800437717" sldId="2142533991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2232034037" sldId="2142533992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3881175786" sldId="2142533993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935797838" sldId="2142533994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1736225182" sldId="2142533995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4163345836" sldId="2142533996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3018474990" sldId="2142533997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3469701237" sldId="2142533998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3449695691" sldId="2142533999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214639061" sldId="2142534000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2493059817" sldId="2142534001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3577987234" sldId="2142534002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2742806504" sldId="2142534003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312461121" sldId="2142534004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3002850825" sldId="2142534005"/>
        </pc:sldMkLst>
      </pc:sldChg>
      <pc:sldChg chg="del">
        <pc:chgData name="Jim Wolbers" userId="b2c663d4-835c-44cf-984e-0c9f4c5d24ef" providerId="ADAL" clId="{86B0EF3E-C461-40D3-956C-A93A60171965}" dt="2026-09-09T12:36:05.445" v="3" actId="47"/>
        <pc:sldMkLst>
          <pc:docMk/>
          <pc:sldMk cId="352218488" sldId="2142534006"/>
        </pc:sldMkLst>
      </pc:sldChg>
      <pc:sldMasterChg chg="delSldLayout">
        <pc:chgData name="Jim Wolbers" userId="b2c663d4-835c-44cf-984e-0c9f4c5d24ef" providerId="ADAL" clId="{86B0EF3E-C461-40D3-956C-A93A60171965}" dt="2026-09-09T12:36:05.445" v="3" actId="47"/>
        <pc:sldMasterMkLst>
          <pc:docMk/>
          <pc:sldMasterMk cId="70068378" sldId="2147483672"/>
        </pc:sldMasterMkLst>
        <pc:sldLayoutChg chg="del">
          <pc:chgData name="Jim Wolbers" userId="b2c663d4-835c-44cf-984e-0c9f4c5d24ef" providerId="ADAL" clId="{86B0EF3E-C461-40D3-956C-A93A60171965}" dt="2026-09-09T12:36:05.445" v="3" actId="47"/>
          <pc:sldLayoutMkLst>
            <pc:docMk/>
            <pc:sldMasterMk cId="70068378" sldId="2147483672"/>
            <pc:sldLayoutMk cId="4128257156" sldId="2147483694"/>
          </pc:sldLayoutMkLst>
        </pc:sldLayoutChg>
        <pc:sldLayoutChg chg="del">
          <pc:chgData name="Jim Wolbers" userId="b2c663d4-835c-44cf-984e-0c9f4c5d24ef" providerId="ADAL" clId="{86B0EF3E-C461-40D3-956C-A93A60171965}" dt="2026-09-09T12:36:05.445" v="3" actId="47"/>
          <pc:sldLayoutMkLst>
            <pc:docMk/>
            <pc:sldMasterMk cId="70068378" sldId="2147483672"/>
            <pc:sldLayoutMk cId="3556601502" sldId="214748369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E8C06-66E4-9443-8357-99024CC3841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8BB0BB-507D-3D4A-A262-FB8BDBCCE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102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8BB0BB-507D-3D4A-A262-FB8BDBCCE1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592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A593B95-8B10-6591-6045-9DF0E1207D2F}"/>
              </a:ext>
            </a:extLst>
          </p:cNvPr>
          <p:cNvSpPr/>
          <p:nvPr userDrawn="1"/>
        </p:nvSpPr>
        <p:spPr>
          <a:xfrm>
            <a:off x="0" y="0"/>
            <a:ext cx="12176760" cy="6858000"/>
          </a:xfrm>
          <a:prstGeom prst="rect">
            <a:avLst/>
          </a:prstGeom>
          <a:gradFill>
            <a:gsLst>
              <a:gs pos="69000">
                <a:schemeClr val="tx1"/>
              </a:gs>
              <a:gs pos="91000">
                <a:schemeClr val="tx2"/>
              </a:gs>
            </a:gsLst>
            <a:lin ang="30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3903C6A7-132F-5062-2FA9-F6CFC9A73F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945" y="-88900"/>
            <a:ext cx="7416800" cy="56515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67200" y="2083192"/>
            <a:ext cx="6629400" cy="20157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267200" y="4322610"/>
            <a:ext cx="6326920" cy="6642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2400" b="0" i="1">
                <a:solidFill>
                  <a:schemeClr val="accent4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57B2C9FB-CF47-61DB-862F-2E8BF1321295}"/>
              </a:ext>
            </a:extLst>
          </p:cNvPr>
          <p:cNvSpPr/>
          <p:nvPr userDrawn="1"/>
        </p:nvSpPr>
        <p:spPr>
          <a:xfrm>
            <a:off x="498335" y="1444269"/>
            <a:ext cx="3495675" cy="2785110"/>
          </a:xfrm>
          <a:custGeom>
            <a:avLst/>
            <a:gdLst/>
            <a:ahLst/>
            <a:cxnLst/>
            <a:rect l="l" t="t" r="r" b="b"/>
            <a:pathLst>
              <a:path w="3495675" h="2785110">
                <a:moveTo>
                  <a:pt x="1599272" y="0"/>
                </a:moveTo>
                <a:lnTo>
                  <a:pt x="1551482" y="4686"/>
                </a:lnTo>
                <a:lnTo>
                  <a:pt x="1504073" y="10655"/>
                </a:lnTo>
                <a:lnTo>
                  <a:pt x="1457071" y="17868"/>
                </a:lnTo>
                <a:lnTo>
                  <a:pt x="1410487" y="26314"/>
                </a:lnTo>
                <a:lnTo>
                  <a:pt x="1364335" y="35991"/>
                </a:lnTo>
                <a:lnTo>
                  <a:pt x="1318641" y="46863"/>
                </a:lnTo>
                <a:lnTo>
                  <a:pt x="1273416" y="58928"/>
                </a:lnTo>
                <a:lnTo>
                  <a:pt x="1228686" y="72148"/>
                </a:lnTo>
                <a:lnTo>
                  <a:pt x="1184465" y="86537"/>
                </a:lnTo>
                <a:lnTo>
                  <a:pt x="1140764" y="102044"/>
                </a:lnTo>
                <a:lnTo>
                  <a:pt x="1097597" y="118668"/>
                </a:lnTo>
                <a:lnTo>
                  <a:pt x="1055001" y="136398"/>
                </a:lnTo>
                <a:lnTo>
                  <a:pt x="1012977" y="155206"/>
                </a:lnTo>
                <a:lnTo>
                  <a:pt x="971550" y="175082"/>
                </a:lnTo>
                <a:lnTo>
                  <a:pt x="930732" y="195999"/>
                </a:lnTo>
                <a:lnTo>
                  <a:pt x="890549" y="217944"/>
                </a:lnTo>
                <a:lnTo>
                  <a:pt x="851014" y="240906"/>
                </a:lnTo>
                <a:lnTo>
                  <a:pt x="812139" y="264858"/>
                </a:lnTo>
                <a:lnTo>
                  <a:pt x="773950" y="289788"/>
                </a:lnTo>
                <a:lnTo>
                  <a:pt x="736447" y="315683"/>
                </a:lnTo>
                <a:lnTo>
                  <a:pt x="699681" y="342506"/>
                </a:lnTo>
                <a:lnTo>
                  <a:pt x="663638" y="370268"/>
                </a:lnTo>
                <a:lnTo>
                  <a:pt x="628345" y="398932"/>
                </a:lnTo>
                <a:lnTo>
                  <a:pt x="593826" y="428485"/>
                </a:lnTo>
                <a:lnTo>
                  <a:pt x="560095" y="458914"/>
                </a:lnTo>
                <a:lnTo>
                  <a:pt x="527164" y="490194"/>
                </a:lnTo>
                <a:lnTo>
                  <a:pt x="495046" y="522312"/>
                </a:lnTo>
                <a:lnTo>
                  <a:pt x="463778" y="555256"/>
                </a:lnTo>
                <a:lnTo>
                  <a:pt x="433374" y="589000"/>
                </a:lnTo>
                <a:lnTo>
                  <a:pt x="403834" y="623531"/>
                </a:lnTo>
                <a:lnTo>
                  <a:pt x="375196" y="658825"/>
                </a:lnTo>
                <a:lnTo>
                  <a:pt x="347459" y="694880"/>
                </a:lnTo>
                <a:lnTo>
                  <a:pt x="320649" y="731659"/>
                </a:lnTo>
                <a:lnTo>
                  <a:pt x="294779" y="769162"/>
                </a:lnTo>
                <a:lnTo>
                  <a:pt x="269875" y="807364"/>
                </a:lnTo>
                <a:lnTo>
                  <a:pt x="245948" y="846239"/>
                </a:lnTo>
                <a:lnTo>
                  <a:pt x="223024" y="885786"/>
                </a:lnTo>
                <a:lnTo>
                  <a:pt x="201104" y="925982"/>
                </a:lnTo>
                <a:lnTo>
                  <a:pt x="180225" y="966800"/>
                </a:lnTo>
                <a:lnTo>
                  <a:pt x="160388" y="1008227"/>
                </a:lnTo>
                <a:lnTo>
                  <a:pt x="141630" y="1050251"/>
                </a:lnTo>
                <a:lnTo>
                  <a:pt x="123939" y="1092860"/>
                </a:lnTo>
                <a:lnTo>
                  <a:pt x="107365" y="1136027"/>
                </a:lnTo>
                <a:lnTo>
                  <a:pt x="91897" y="1179741"/>
                </a:lnTo>
                <a:lnTo>
                  <a:pt x="77571" y="1223962"/>
                </a:lnTo>
                <a:lnTo>
                  <a:pt x="64401" y="1268704"/>
                </a:lnTo>
                <a:lnTo>
                  <a:pt x="52400" y="1313942"/>
                </a:lnTo>
                <a:lnTo>
                  <a:pt x="41592" y="1359649"/>
                </a:lnTo>
                <a:lnTo>
                  <a:pt x="31991" y="1405801"/>
                </a:lnTo>
                <a:lnTo>
                  <a:pt x="23609" y="1452410"/>
                </a:lnTo>
                <a:lnTo>
                  <a:pt x="16471" y="1499425"/>
                </a:lnTo>
                <a:lnTo>
                  <a:pt x="10591" y="1546847"/>
                </a:lnTo>
                <a:lnTo>
                  <a:pt x="5981" y="1594662"/>
                </a:lnTo>
                <a:lnTo>
                  <a:pt x="2667" y="1642833"/>
                </a:lnTo>
                <a:lnTo>
                  <a:pt x="673" y="1691360"/>
                </a:lnTo>
                <a:lnTo>
                  <a:pt x="0" y="1740230"/>
                </a:lnTo>
                <a:lnTo>
                  <a:pt x="876" y="1792224"/>
                </a:lnTo>
                <a:lnTo>
                  <a:pt x="3454" y="1844065"/>
                </a:lnTo>
                <a:lnTo>
                  <a:pt x="7721" y="1895741"/>
                </a:lnTo>
                <a:lnTo>
                  <a:pt x="13601" y="1947176"/>
                </a:lnTo>
                <a:lnTo>
                  <a:pt x="21069" y="1998357"/>
                </a:lnTo>
                <a:lnTo>
                  <a:pt x="30086" y="2049208"/>
                </a:lnTo>
                <a:lnTo>
                  <a:pt x="40601" y="2099703"/>
                </a:lnTo>
                <a:lnTo>
                  <a:pt x="52578" y="2149805"/>
                </a:lnTo>
                <a:lnTo>
                  <a:pt x="65963" y="2199436"/>
                </a:lnTo>
                <a:lnTo>
                  <a:pt x="80721" y="2248585"/>
                </a:lnTo>
                <a:lnTo>
                  <a:pt x="96812" y="2297201"/>
                </a:lnTo>
                <a:lnTo>
                  <a:pt x="114185" y="2345220"/>
                </a:lnTo>
                <a:lnTo>
                  <a:pt x="132791" y="2392616"/>
                </a:lnTo>
                <a:lnTo>
                  <a:pt x="152615" y="2439339"/>
                </a:lnTo>
                <a:lnTo>
                  <a:pt x="173583" y="2485352"/>
                </a:lnTo>
                <a:lnTo>
                  <a:pt x="195681" y="2530589"/>
                </a:lnTo>
                <a:lnTo>
                  <a:pt x="218833" y="2575026"/>
                </a:lnTo>
                <a:lnTo>
                  <a:pt x="243027" y="2618600"/>
                </a:lnTo>
                <a:lnTo>
                  <a:pt x="268211" y="2661285"/>
                </a:lnTo>
                <a:lnTo>
                  <a:pt x="294322" y="2703030"/>
                </a:lnTo>
                <a:lnTo>
                  <a:pt x="321348" y="2743784"/>
                </a:lnTo>
                <a:lnTo>
                  <a:pt x="349224" y="2783509"/>
                </a:lnTo>
                <a:lnTo>
                  <a:pt x="1599272" y="0"/>
                </a:lnTo>
                <a:close/>
              </a:path>
              <a:path w="3495675" h="2785110">
                <a:moveTo>
                  <a:pt x="2370594" y="2761196"/>
                </a:moveTo>
                <a:lnTo>
                  <a:pt x="1742744" y="1360424"/>
                </a:lnTo>
                <a:lnTo>
                  <a:pt x="1124483" y="2761196"/>
                </a:lnTo>
                <a:lnTo>
                  <a:pt x="1140980" y="2741498"/>
                </a:lnTo>
                <a:lnTo>
                  <a:pt x="1161173" y="2719374"/>
                </a:lnTo>
                <a:lnTo>
                  <a:pt x="1212469" y="2670137"/>
                </a:lnTo>
                <a:lnTo>
                  <a:pt x="1243495" y="2644114"/>
                </a:lnTo>
                <a:lnTo>
                  <a:pt x="1278064" y="2617927"/>
                </a:lnTo>
                <a:lnTo>
                  <a:pt x="1316151" y="2592120"/>
                </a:lnTo>
                <a:lnTo>
                  <a:pt x="1357693" y="2567254"/>
                </a:lnTo>
                <a:lnTo>
                  <a:pt x="1402676" y="2543886"/>
                </a:lnTo>
                <a:lnTo>
                  <a:pt x="1451063" y="2522575"/>
                </a:lnTo>
                <a:lnTo>
                  <a:pt x="1502816" y="2503881"/>
                </a:lnTo>
                <a:lnTo>
                  <a:pt x="1557896" y="2488374"/>
                </a:lnTo>
                <a:lnTo>
                  <a:pt x="1616265" y="2476601"/>
                </a:lnTo>
                <a:lnTo>
                  <a:pt x="1677898" y="2469134"/>
                </a:lnTo>
                <a:lnTo>
                  <a:pt x="1742744" y="2466517"/>
                </a:lnTo>
                <a:lnTo>
                  <a:pt x="1807679" y="2469134"/>
                </a:lnTo>
                <a:lnTo>
                  <a:pt x="1869567" y="2476601"/>
                </a:lnTo>
                <a:lnTo>
                  <a:pt x="1928329" y="2488374"/>
                </a:lnTo>
                <a:lnTo>
                  <a:pt x="1983930" y="2503881"/>
                </a:lnTo>
                <a:lnTo>
                  <a:pt x="2036305" y="2522575"/>
                </a:lnTo>
                <a:lnTo>
                  <a:pt x="2085403" y="2543886"/>
                </a:lnTo>
                <a:lnTo>
                  <a:pt x="2131174" y="2567254"/>
                </a:lnTo>
                <a:lnTo>
                  <a:pt x="2173554" y="2592120"/>
                </a:lnTo>
                <a:lnTo>
                  <a:pt x="2212479" y="2617927"/>
                </a:lnTo>
                <a:lnTo>
                  <a:pt x="2247912" y="2644114"/>
                </a:lnTo>
                <a:lnTo>
                  <a:pt x="2279777" y="2670137"/>
                </a:lnTo>
                <a:lnTo>
                  <a:pt x="2332634" y="2719374"/>
                </a:lnTo>
                <a:lnTo>
                  <a:pt x="2353500" y="2741498"/>
                </a:lnTo>
                <a:lnTo>
                  <a:pt x="2370594" y="2761196"/>
                </a:lnTo>
                <a:close/>
              </a:path>
              <a:path w="3495675" h="2785110">
                <a:moveTo>
                  <a:pt x="3495408" y="1740230"/>
                </a:moveTo>
                <a:lnTo>
                  <a:pt x="3494735" y="1691360"/>
                </a:lnTo>
                <a:lnTo>
                  <a:pt x="3492741" y="1642833"/>
                </a:lnTo>
                <a:lnTo>
                  <a:pt x="3489426" y="1594662"/>
                </a:lnTo>
                <a:lnTo>
                  <a:pt x="3484829" y="1546847"/>
                </a:lnTo>
                <a:lnTo>
                  <a:pt x="3478936" y="1499425"/>
                </a:lnTo>
                <a:lnTo>
                  <a:pt x="3471799" y="1452410"/>
                </a:lnTo>
                <a:lnTo>
                  <a:pt x="3463417" y="1405801"/>
                </a:lnTo>
                <a:lnTo>
                  <a:pt x="3453815" y="1359649"/>
                </a:lnTo>
                <a:lnTo>
                  <a:pt x="3443008" y="1313942"/>
                </a:lnTo>
                <a:lnTo>
                  <a:pt x="3431006" y="1268704"/>
                </a:lnTo>
                <a:lnTo>
                  <a:pt x="3417836" y="1223962"/>
                </a:lnTo>
                <a:lnTo>
                  <a:pt x="3403511" y="1179741"/>
                </a:lnTo>
                <a:lnTo>
                  <a:pt x="3388042" y="1136027"/>
                </a:lnTo>
                <a:lnTo>
                  <a:pt x="3371469" y="1092860"/>
                </a:lnTo>
                <a:lnTo>
                  <a:pt x="3353778" y="1050251"/>
                </a:lnTo>
                <a:lnTo>
                  <a:pt x="3335020" y="1008227"/>
                </a:lnTo>
                <a:lnTo>
                  <a:pt x="3315182" y="966800"/>
                </a:lnTo>
                <a:lnTo>
                  <a:pt x="3294303" y="925982"/>
                </a:lnTo>
                <a:lnTo>
                  <a:pt x="3272383" y="885786"/>
                </a:lnTo>
                <a:lnTo>
                  <a:pt x="3249460" y="846239"/>
                </a:lnTo>
                <a:lnTo>
                  <a:pt x="3225533" y="807364"/>
                </a:lnTo>
                <a:lnTo>
                  <a:pt x="3200628" y="769162"/>
                </a:lnTo>
                <a:lnTo>
                  <a:pt x="3174758" y="731659"/>
                </a:lnTo>
                <a:lnTo>
                  <a:pt x="3147949" y="694880"/>
                </a:lnTo>
                <a:lnTo>
                  <a:pt x="3120212" y="658825"/>
                </a:lnTo>
                <a:lnTo>
                  <a:pt x="3091573" y="623531"/>
                </a:lnTo>
                <a:lnTo>
                  <a:pt x="3062033" y="589000"/>
                </a:lnTo>
                <a:lnTo>
                  <a:pt x="3031617" y="555256"/>
                </a:lnTo>
                <a:lnTo>
                  <a:pt x="3000349" y="522312"/>
                </a:lnTo>
                <a:lnTo>
                  <a:pt x="2968244" y="490194"/>
                </a:lnTo>
                <a:lnTo>
                  <a:pt x="2935313" y="458914"/>
                </a:lnTo>
                <a:lnTo>
                  <a:pt x="2901581" y="428485"/>
                </a:lnTo>
                <a:lnTo>
                  <a:pt x="2867063" y="398932"/>
                </a:lnTo>
                <a:lnTo>
                  <a:pt x="2831769" y="370268"/>
                </a:lnTo>
                <a:lnTo>
                  <a:pt x="2795727" y="342506"/>
                </a:lnTo>
                <a:lnTo>
                  <a:pt x="2758948" y="315683"/>
                </a:lnTo>
                <a:lnTo>
                  <a:pt x="2721457" y="289788"/>
                </a:lnTo>
                <a:lnTo>
                  <a:pt x="2683256" y="264858"/>
                </a:lnTo>
                <a:lnTo>
                  <a:pt x="2644381" y="240906"/>
                </a:lnTo>
                <a:lnTo>
                  <a:pt x="2604846" y="217944"/>
                </a:lnTo>
                <a:lnTo>
                  <a:pt x="2564650" y="195999"/>
                </a:lnTo>
                <a:lnTo>
                  <a:pt x="2523833" y="175082"/>
                </a:lnTo>
                <a:lnTo>
                  <a:pt x="2482405" y="155206"/>
                </a:lnTo>
                <a:lnTo>
                  <a:pt x="2440381" y="136398"/>
                </a:lnTo>
                <a:lnTo>
                  <a:pt x="2397785" y="118668"/>
                </a:lnTo>
                <a:lnTo>
                  <a:pt x="2354618" y="102044"/>
                </a:lnTo>
                <a:lnTo>
                  <a:pt x="2310917" y="86537"/>
                </a:lnTo>
                <a:lnTo>
                  <a:pt x="2266696" y="72148"/>
                </a:lnTo>
                <a:lnTo>
                  <a:pt x="2221954" y="58928"/>
                </a:lnTo>
                <a:lnTo>
                  <a:pt x="2176729" y="46863"/>
                </a:lnTo>
                <a:lnTo>
                  <a:pt x="2131034" y="35991"/>
                </a:lnTo>
                <a:lnTo>
                  <a:pt x="2084882" y="26314"/>
                </a:lnTo>
                <a:lnTo>
                  <a:pt x="2038299" y="17868"/>
                </a:lnTo>
                <a:lnTo>
                  <a:pt x="1991283" y="10655"/>
                </a:lnTo>
                <a:lnTo>
                  <a:pt x="1943874" y="4686"/>
                </a:lnTo>
                <a:lnTo>
                  <a:pt x="1896084" y="0"/>
                </a:lnTo>
                <a:lnTo>
                  <a:pt x="3148850" y="2784830"/>
                </a:lnTo>
                <a:lnTo>
                  <a:pt x="3176701" y="2745092"/>
                </a:lnTo>
                <a:lnTo>
                  <a:pt x="3203676" y="2704312"/>
                </a:lnTo>
                <a:lnTo>
                  <a:pt x="3229724" y="2662529"/>
                </a:lnTo>
                <a:lnTo>
                  <a:pt x="3254794" y="2619794"/>
                </a:lnTo>
                <a:lnTo>
                  <a:pt x="3278873" y="2576157"/>
                </a:lnTo>
                <a:lnTo>
                  <a:pt x="3301898" y="2531656"/>
                </a:lnTo>
                <a:lnTo>
                  <a:pt x="3323831" y="2486342"/>
                </a:lnTo>
                <a:lnTo>
                  <a:pt x="3344646" y="2440254"/>
                </a:lnTo>
                <a:lnTo>
                  <a:pt x="3364280" y="2393442"/>
                </a:lnTo>
                <a:lnTo>
                  <a:pt x="3382721" y="2345956"/>
                </a:lnTo>
                <a:lnTo>
                  <a:pt x="3399917" y="2297849"/>
                </a:lnTo>
                <a:lnTo>
                  <a:pt x="3415830" y="2249144"/>
                </a:lnTo>
                <a:lnTo>
                  <a:pt x="3430409" y="2199906"/>
                </a:lnTo>
                <a:lnTo>
                  <a:pt x="3443630" y="2150186"/>
                </a:lnTo>
                <a:lnTo>
                  <a:pt x="3455441" y="2100021"/>
                </a:lnTo>
                <a:lnTo>
                  <a:pt x="3465804" y="2049449"/>
                </a:lnTo>
                <a:lnTo>
                  <a:pt x="3474682" y="1998522"/>
                </a:lnTo>
                <a:lnTo>
                  <a:pt x="3482035" y="1947291"/>
                </a:lnTo>
                <a:lnTo>
                  <a:pt x="3487826" y="1895805"/>
                </a:lnTo>
                <a:lnTo>
                  <a:pt x="3492017" y="1844103"/>
                </a:lnTo>
                <a:lnTo>
                  <a:pt x="3494557" y="1792224"/>
                </a:lnTo>
                <a:lnTo>
                  <a:pt x="3495408" y="174023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8">
            <a:extLst>
              <a:ext uri="{FF2B5EF4-FFF2-40B4-BE49-F238E27FC236}">
                <a16:creationId xmlns:a16="http://schemas.microsoft.com/office/drawing/2014/main" id="{54E51244-B6CF-BB3A-4EF3-3C7654D4D1FB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4548" y="5199996"/>
            <a:ext cx="1282267" cy="1282267"/>
          </a:xfrm>
          <a:prstGeom prst="rect">
            <a:avLst/>
          </a:prstGeom>
        </p:spPr>
      </p:pic>
      <p:pic>
        <p:nvPicPr>
          <p:cNvPr id="19" name="Picture 18" descr="A black and white logo&#10;&#10;AI-generated content may be incorrect.">
            <a:extLst>
              <a:ext uri="{FF2B5EF4-FFF2-40B4-BE49-F238E27FC236}">
                <a16:creationId xmlns:a16="http://schemas.microsoft.com/office/drawing/2014/main" id="{B677F119-0F44-6AF0-95AF-C88A16F9F23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199996"/>
            <a:ext cx="1958140" cy="1282266"/>
          </a:xfrm>
          <a:prstGeom prst="rect">
            <a:avLst/>
          </a:prstGeom>
        </p:spPr>
      </p:pic>
      <p:pic>
        <p:nvPicPr>
          <p:cNvPr id="20" name="Picture 19" descr="DoD MII Logo">
            <a:extLst>
              <a:ext uri="{FF2B5EF4-FFF2-40B4-BE49-F238E27FC236}">
                <a16:creationId xmlns:a16="http://schemas.microsoft.com/office/drawing/2014/main" id="{331E57FC-9EDA-3782-7754-6D6CEE9716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2004" y="5096620"/>
            <a:ext cx="152066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A593B95-8B10-6591-6045-9DF0E1207D2F}"/>
              </a:ext>
            </a:extLst>
          </p:cNvPr>
          <p:cNvSpPr/>
          <p:nvPr userDrawn="1"/>
        </p:nvSpPr>
        <p:spPr>
          <a:xfrm>
            <a:off x="0" y="0"/>
            <a:ext cx="12176760" cy="6858000"/>
          </a:xfrm>
          <a:prstGeom prst="rect">
            <a:avLst/>
          </a:prstGeom>
          <a:gradFill>
            <a:gsLst>
              <a:gs pos="69000">
                <a:schemeClr val="tx1"/>
              </a:gs>
              <a:gs pos="91000">
                <a:schemeClr val="tx2"/>
              </a:gs>
            </a:gsLst>
            <a:lin ang="30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3903C6A7-132F-5062-2FA9-F6CFC9A73F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945" y="-88900"/>
            <a:ext cx="7416800" cy="56515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67200" y="2083192"/>
            <a:ext cx="6629400" cy="20157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267200" y="4322610"/>
            <a:ext cx="6326920" cy="6642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2400" b="0" i="1">
                <a:solidFill>
                  <a:schemeClr val="accent4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57B2C9FB-CF47-61DB-862F-2E8BF1321295}"/>
              </a:ext>
            </a:extLst>
          </p:cNvPr>
          <p:cNvSpPr/>
          <p:nvPr userDrawn="1"/>
        </p:nvSpPr>
        <p:spPr>
          <a:xfrm>
            <a:off x="498335" y="1444269"/>
            <a:ext cx="3495675" cy="2785110"/>
          </a:xfrm>
          <a:custGeom>
            <a:avLst/>
            <a:gdLst/>
            <a:ahLst/>
            <a:cxnLst/>
            <a:rect l="l" t="t" r="r" b="b"/>
            <a:pathLst>
              <a:path w="3495675" h="2785110">
                <a:moveTo>
                  <a:pt x="1599272" y="0"/>
                </a:moveTo>
                <a:lnTo>
                  <a:pt x="1551482" y="4686"/>
                </a:lnTo>
                <a:lnTo>
                  <a:pt x="1504073" y="10655"/>
                </a:lnTo>
                <a:lnTo>
                  <a:pt x="1457071" y="17868"/>
                </a:lnTo>
                <a:lnTo>
                  <a:pt x="1410487" y="26314"/>
                </a:lnTo>
                <a:lnTo>
                  <a:pt x="1364335" y="35991"/>
                </a:lnTo>
                <a:lnTo>
                  <a:pt x="1318641" y="46863"/>
                </a:lnTo>
                <a:lnTo>
                  <a:pt x="1273416" y="58928"/>
                </a:lnTo>
                <a:lnTo>
                  <a:pt x="1228686" y="72148"/>
                </a:lnTo>
                <a:lnTo>
                  <a:pt x="1184465" y="86537"/>
                </a:lnTo>
                <a:lnTo>
                  <a:pt x="1140764" y="102044"/>
                </a:lnTo>
                <a:lnTo>
                  <a:pt x="1097597" y="118668"/>
                </a:lnTo>
                <a:lnTo>
                  <a:pt x="1055001" y="136398"/>
                </a:lnTo>
                <a:lnTo>
                  <a:pt x="1012977" y="155206"/>
                </a:lnTo>
                <a:lnTo>
                  <a:pt x="971550" y="175082"/>
                </a:lnTo>
                <a:lnTo>
                  <a:pt x="930732" y="195999"/>
                </a:lnTo>
                <a:lnTo>
                  <a:pt x="890549" y="217944"/>
                </a:lnTo>
                <a:lnTo>
                  <a:pt x="851014" y="240906"/>
                </a:lnTo>
                <a:lnTo>
                  <a:pt x="812139" y="264858"/>
                </a:lnTo>
                <a:lnTo>
                  <a:pt x="773950" y="289788"/>
                </a:lnTo>
                <a:lnTo>
                  <a:pt x="736447" y="315683"/>
                </a:lnTo>
                <a:lnTo>
                  <a:pt x="699681" y="342506"/>
                </a:lnTo>
                <a:lnTo>
                  <a:pt x="663638" y="370268"/>
                </a:lnTo>
                <a:lnTo>
                  <a:pt x="628345" y="398932"/>
                </a:lnTo>
                <a:lnTo>
                  <a:pt x="593826" y="428485"/>
                </a:lnTo>
                <a:lnTo>
                  <a:pt x="560095" y="458914"/>
                </a:lnTo>
                <a:lnTo>
                  <a:pt x="527164" y="490194"/>
                </a:lnTo>
                <a:lnTo>
                  <a:pt x="495046" y="522312"/>
                </a:lnTo>
                <a:lnTo>
                  <a:pt x="463778" y="555256"/>
                </a:lnTo>
                <a:lnTo>
                  <a:pt x="433374" y="589000"/>
                </a:lnTo>
                <a:lnTo>
                  <a:pt x="403834" y="623531"/>
                </a:lnTo>
                <a:lnTo>
                  <a:pt x="375196" y="658825"/>
                </a:lnTo>
                <a:lnTo>
                  <a:pt x="347459" y="694880"/>
                </a:lnTo>
                <a:lnTo>
                  <a:pt x="320649" y="731659"/>
                </a:lnTo>
                <a:lnTo>
                  <a:pt x="294779" y="769162"/>
                </a:lnTo>
                <a:lnTo>
                  <a:pt x="269875" y="807364"/>
                </a:lnTo>
                <a:lnTo>
                  <a:pt x="245948" y="846239"/>
                </a:lnTo>
                <a:lnTo>
                  <a:pt x="223024" y="885786"/>
                </a:lnTo>
                <a:lnTo>
                  <a:pt x="201104" y="925982"/>
                </a:lnTo>
                <a:lnTo>
                  <a:pt x="180225" y="966800"/>
                </a:lnTo>
                <a:lnTo>
                  <a:pt x="160388" y="1008227"/>
                </a:lnTo>
                <a:lnTo>
                  <a:pt x="141630" y="1050251"/>
                </a:lnTo>
                <a:lnTo>
                  <a:pt x="123939" y="1092860"/>
                </a:lnTo>
                <a:lnTo>
                  <a:pt x="107365" y="1136027"/>
                </a:lnTo>
                <a:lnTo>
                  <a:pt x="91897" y="1179741"/>
                </a:lnTo>
                <a:lnTo>
                  <a:pt x="77571" y="1223962"/>
                </a:lnTo>
                <a:lnTo>
                  <a:pt x="64401" y="1268704"/>
                </a:lnTo>
                <a:lnTo>
                  <a:pt x="52400" y="1313942"/>
                </a:lnTo>
                <a:lnTo>
                  <a:pt x="41592" y="1359649"/>
                </a:lnTo>
                <a:lnTo>
                  <a:pt x="31991" y="1405801"/>
                </a:lnTo>
                <a:lnTo>
                  <a:pt x="23609" y="1452410"/>
                </a:lnTo>
                <a:lnTo>
                  <a:pt x="16471" y="1499425"/>
                </a:lnTo>
                <a:lnTo>
                  <a:pt x="10591" y="1546847"/>
                </a:lnTo>
                <a:lnTo>
                  <a:pt x="5981" y="1594662"/>
                </a:lnTo>
                <a:lnTo>
                  <a:pt x="2667" y="1642833"/>
                </a:lnTo>
                <a:lnTo>
                  <a:pt x="673" y="1691360"/>
                </a:lnTo>
                <a:lnTo>
                  <a:pt x="0" y="1740230"/>
                </a:lnTo>
                <a:lnTo>
                  <a:pt x="876" y="1792224"/>
                </a:lnTo>
                <a:lnTo>
                  <a:pt x="3454" y="1844065"/>
                </a:lnTo>
                <a:lnTo>
                  <a:pt x="7721" y="1895741"/>
                </a:lnTo>
                <a:lnTo>
                  <a:pt x="13601" y="1947176"/>
                </a:lnTo>
                <a:lnTo>
                  <a:pt x="21069" y="1998357"/>
                </a:lnTo>
                <a:lnTo>
                  <a:pt x="30086" y="2049208"/>
                </a:lnTo>
                <a:lnTo>
                  <a:pt x="40601" y="2099703"/>
                </a:lnTo>
                <a:lnTo>
                  <a:pt x="52578" y="2149805"/>
                </a:lnTo>
                <a:lnTo>
                  <a:pt x="65963" y="2199436"/>
                </a:lnTo>
                <a:lnTo>
                  <a:pt x="80721" y="2248585"/>
                </a:lnTo>
                <a:lnTo>
                  <a:pt x="96812" y="2297201"/>
                </a:lnTo>
                <a:lnTo>
                  <a:pt x="114185" y="2345220"/>
                </a:lnTo>
                <a:lnTo>
                  <a:pt x="132791" y="2392616"/>
                </a:lnTo>
                <a:lnTo>
                  <a:pt x="152615" y="2439339"/>
                </a:lnTo>
                <a:lnTo>
                  <a:pt x="173583" y="2485352"/>
                </a:lnTo>
                <a:lnTo>
                  <a:pt x="195681" y="2530589"/>
                </a:lnTo>
                <a:lnTo>
                  <a:pt x="218833" y="2575026"/>
                </a:lnTo>
                <a:lnTo>
                  <a:pt x="243027" y="2618600"/>
                </a:lnTo>
                <a:lnTo>
                  <a:pt x="268211" y="2661285"/>
                </a:lnTo>
                <a:lnTo>
                  <a:pt x="294322" y="2703030"/>
                </a:lnTo>
                <a:lnTo>
                  <a:pt x="321348" y="2743784"/>
                </a:lnTo>
                <a:lnTo>
                  <a:pt x="349224" y="2783509"/>
                </a:lnTo>
                <a:lnTo>
                  <a:pt x="1599272" y="0"/>
                </a:lnTo>
                <a:close/>
              </a:path>
              <a:path w="3495675" h="2785110">
                <a:moveTo>
                  <a:pt x="2370594" y="2761196"/>
                </a:moveTo>
                <a:lnTo>
                  <a:pt x="1742744" y="1360424"/>
                </a:lnTo>
                <a:lnTo>
                  <a:pt x="1124483" y="2761196"/>
                </a:lnTo>
                <a:lnTo>
                  <a:pt x="1140980" y="2741498"/>
                </a:lnTo>
                <a:lnTo>
                  <a:pt x="1161173" y="2719374"/>
                </a:lnTo>
                <a:lnTo>
                  <a:pt x="1212469" y="2670137"/>
                </a:lnTo>
                <a:lnTo>
                  <a:pt x="1243495" y="2644114"/>
                </a:lnTo>
                <a:lnTo>
                  <a:pt x="1278064" y="2617927"/>
                </a:lnTo>
                <a:lnTo>
                  <a:pt x="1316151" y="2592120"/>
                </a:lnTo>
                <a:lnTo>
                  <a:pt x="1357693" y="2567254"/>
                </a:lnTo>
                <a:lnTo>
                  <a:pt x="1402676" y="2543886"/>
                </a:lnTo>
                <a:lnTo>
                  <a:pt x="1451063" y="2522575"/>
                </a:lnTo>
                <a:lnTo>
                  <a:pt x="1502816" y="2503881"/>
                </a:lnTo>
                <a:lnTo>
                  <a:pt x="1557896" y="2488374"/>
                </a:lnTo>
                <a:lnTo>
                  <a:pt x="1616265" y="2476601"/>
                </a:lnTo>
                <a:lnTo>
                  <a:pt x="1677898" y="2469134"/>
                </a:lnTo>
                <a:lnTo>
                  <a:pt x="1742744" y="2466517"/>
                </a:lnTo>
                <a:lnTo>
                  <a:pt x="1807679" y="2469134"/>
                </a:lnTo>
                <a:lnTo>
                  <a:pt x="1869567" y="2476601"/>
                </a:lnTo>
                <a:lnTo>
                  <a:pt x="1928329" y="2488374"/>
                </a:lnTo>
                <a:lnTo>
                  <a:pt x="1983930" y="2503881"/>
                </a:lnTo>
                <a:lnTo>
                  <a:pt x="2036305" y="2522575"/>
                </a:lnTo>
                <a:lnTo>
                  <a:pt x="2085403" y="2543886"/>
                </a:lnTo>
                <a:lnTo>
                  <a:pt x="2131174" y="2567254"/>
                </a:lnTo>
                <a:lnTo>
                  <a:pt x="2173554" y="2592120"/>
                </a:lnTo>
                <a:lnTo>
                  <a:pt x="2212479" y="2617927"/>
                </a:lnTo>
                <a:lnTo>
                  <a:pt x="2247912" y="2644114"/>
                </a:lnTo>
                <a:lnTo>
                  <a:pt x="2279777" y="2670137"/>
                </a:lnTo>
                <a:lnTo>
                  <a:pt x="2332634" y="2719374"/>
                </a:lnTo>
                <a:lnTo>
                  <a:pt x="2353500" y="2741498"/>
                </a:lnTo>
                <a:lnTo>
                  <a:pt x="2370594" y="2761196"/>
                </a:lnTo>
                <a:close/>
              </a:path>
              <a:path w="3495675" h="2785110">
                <a:moveTo>
                  <a:pt x="3495408" y="1740230"/>
                </a:moveTo>
                <a:lnTo>
                  <a:pt x="3494735" y="1691360"/>
                </a:lnTo>
                <a:lnTo>
                  <a:pt x="3492741" y="1642833"/>
                </a:lnTo>
                <a:lnTo>
                  <a:pt x="3489426" y="1594662"/>
                </a:lnTo>
                <a:lnTo>
                  <a:pt x="3484829" y="1546847"/>
                </a:lnTo>
                <a:lnTo>
                  <a:pt x="3478936" y="1499425"/>
                </a:lnTo>
                <a:lnTo>
                  <a:pt x="3471799" y="1452410"/>
                </a:lnTo>
                <a:lnTo>
                  <a:pt x="3463417" y="1405801"/>
                </a:lnTo>
                <a:lnTo>
                  <a:pt x="3453815" y="1359649"/>
                </a:lnTo>
                <a:lnTo>
                  <a:pt x="3443008" y="1313942"/>
                </a:lnTo>
                <a:lnTo>
                  <a:pt x="3431006" y="1268704"/>
                </a:lnTo>
                <a:lnTo>
                  <a:pt x="3417836" y="1223962"/>
                </a:lnTo>
                <a:lnTo>
                  <a:pt x="3403511" y="1179741"/>
                </a:lnTo>
                <a:lnTo>
                  <a:pt x="3388042" y="1136027"/>
                </a:lnTo>
                <a:lnTo>
                  <a:pt x="3371469" y="1092860"/>
                </a:lnTo>
                <a:lnTo>
                  <a:pt x="3353778" y="1050251"/>
                </a:lnTo>
                <a:lnTo>
                  <a:pt x="3335020" y="1008227"/>
                </a:lnTo>
                <a:lnTo>
                  <a:pt x="3315182" y="966800"/>
                </a:lnTo>
                <a:lnTo>
                  <a:pt x="3294303" y="925982"/>
                </a:lnTo>
                <a:lnTo>
                  <a:pt x="3272383" y="885786"/>
                </a:lnTo>
                <a:lnTo>
                  <a:pt x="3249460" y="846239"/>
                </a:lnTo>
                <a:lnTo>
                  <a:pt x="3225533" y="807364"/>
                </a:lnTo>
                <a:lnTo>
                  <a:pt x="3200628" y="769162"/>
                </a:lnTo>
                <a:lnTo>
                  <a:pt x="3174758" y="731659"/>
                </a:lnTo>
                <a:lnTo>
                  <a:pt x="3147949" y="694880"/>
                </a:lnTo>
                <a:lnTo>
                  <a:pt x="3120212" y="658825"/>
                </a:lnTo>
                <a:lnTo>
                  <a:pt x="3091573" y="623531"/>
                </a:lnTo>
                <a:lnTo>
                  <a:pt x="3062033" y="589000"/>
                </a:lnTo>
                <a:lnTo>
                  <a:pt x="3031617" y="555256"/>
                </a:lnTo>
                <a:lnTo>
                  <a:pt x="3000349" y="522312"/>
                </a:lnTo>
                <a:lnTo>
                  <a:pt x="2968244" y="490194"/>
                </a:lnTo>
                <a:lnTo>
                  <a:pt x="2935313" y="458914"/>
                </a:lnTo>
                <a:lnTo>
                  <a:pt x="2901581" y="428485"/>
                </a:lnTo>
                <a:lnTo>
                  <a:pt x="2867063" y="398932"/>
                </a:lnTo>
                <a:lnTo>
                  <a:pt x="2831769" y="370268"/>
                </a:lnTo>
                <a:lnTo>
                  <a:pt x="2795727" y="342506"/>
                </a:lnTo>
                <a:lnTo>
                  <a:pt x="2758948" y="315683"/>
                </a:lnTo>
                <a:lnTo>
                  <a:pt x="2721457" y="289788"/>
                </a:lnTo>
                <a:lnTo>
                  <a:pt x="2683256" y="264858"/>
                </a:lnTo>
                <a:lnTo>
                  <a:pt x="2644381" y="240906"/>
                </a:lnTo>
                <a:lnTo>
                  <a:pt x="2604846" y="217944"/>
                </a:lnTo>
                <a:lnTo>
                  <a:pt x="2564650" y="195999"/>
                </a:lnTo>
                <a:lnTo>
                  <a:pt x="2523833" y="175082"/>
                </a:lnTo>
                <a:lnTo>
                  <a:pt x="2482405" y="155206"/>
                </a:lnTo>
                <a:lnTo>
                  <a:pt x="2440381" y="136398"/>
                </a:lnTo>
                <a:lnTo>
                  <a:pt x="2397785" y="118668"/>
                </a:lnTo>
                <a:lnTo>
                  <a:pt x="2354618" y="102044"/>
                </a:lnTo>
                <a:lnTo>
                  <a:pt x="2310917" y="86537"/>
                </a:lnTo>
                <a:lnTo>
                  <a:pt x="2266696" y="72148"/>
                </a:lnTo>
                <a:lnTo>
                  <a:pt x="2221954" y="58928"/>
                </a:lnTo>
                <a:lnTo>
                  <a:pt x="2176729" y="46863"/>
                </a:lnTo>
                <a:lnTo>
                  <a:pt x="2131034" y="35991"/>
                </a:lnTo>
                <a:lnTo>
                  <a:pt x="2084882" y="26314"/>
                </a:lnTo>
                <a:lnTo>
                  <a:pt x="2038299" y="17868"/>
                </a:lnTo>
                <a:lnTo>
                  <a:pt x="1991283" y="10655"/>
                </a:lnTo>
                <a:lnTo>
                  <a:pt x="1943874" y="4686"/>
                </a:lnTo>
                <a:lnTo>
                  <a:pt x="1896084" y="0"/>
                </a:lnTo>
                <a:lnTo>
                  <a:pt x="3148850" y="2784830"/>
                </a:lnTo>
                <a:lnTo>
                  <a:pt x="3176701" y="2745092"/>
                </a:lnTo>
                <a:lnTo>
                  <a:pt x="3203676" y="2704312"/>
                </a:lnTo>
                <a:lnTo>
                  <a:pt x="3229724" y="2662529"/>
                </a:lnTo>
                <a:lnTo>
                  <a:pt x="3254794" y="2619794"/>
                </a:lnTo>
                <a:lnTo>
                  <a:pt x="3278873" y="2576157"/>
                </a:lnTo>
                <a:lnTo>
                  <a:pt x="3301898" y="2531656"/>
                </a:lnTo>
                <a:lnTo>
                  <a:pt x="3323831" y="2486342"/>
                </a:lnTo>
                <a:lnTo>
                  <a:pt x="3344646" y="2440254"/>
                </a:lnTo>
                <a:lnTo>
                  <a:pt x="3364280" y="2393442"/>
                </a:lnTo>
                <a:lnTo>
                  <a:pt x="3382721" y="2345956"/>
                </a:lnTo>
                <a:lnTo>
                  <a:pt x="3399917" y="2297849"/>
                </a:lnTo>
                <a:lnTo>
                  <a:pt x="3415830" y="2249144"/>
                </a:lnTo>
                <a:lnTo>
                  <a:pt x="3430409" y="2199906"/>
                </a:lnTo>
                <a:lnTo>
                  <a:pt x="3443630" y="2150186"/>
                </a:lnTo>
                <a:lnTo>
                  <a:pt x="3455441" y="2100021"/>
                </a:lnTo>
                <a:lnTo>
                  <a:pt x="3465804" y="2049449"/>
                </a:lnTo>
                <a:lnTo>
                  <a:pt x="3474682" y="1998522"/>
                </a:lnTo>
                <a:lnTo>
                  <a:pt x="3482035" y="1947291"/>
                </a:lnTo>
                <a:lnTo>
                  <a:pt x="3487826" y="1895805"/>
                </a:lnTo>
                <a:lnTo>
                  <a:pt x="3492017" y="1844103"/>
                </a:lnTo>
                <a:lnTo>
                  <a:pt x="3494557" y="1792224"/>
                </a:lnTo>
                <a:lnTo>
                  <a:pt x="3495408" y="174023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8">
            <a:extLst>
              <a:ext uri="{FF2B5EF4-FFF2-40B4-BE49-F238E27FC236}">
                <a16:creationId xmlns:a16="http://schemas.microsoft.com/office/drawing/2014/main" id="{54E51244-B6CF-BB3A-4EF3-3C7654D4D1FB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4548" y="5199996"/>
            <a:ext cx="1282267" cy="1282267"/>
          </a:xfrm>
          <a:prstGeom prst="rect">
            <a:avLst/>
          </a:prstGeom>
        </p:spPr>
      </p:pic>
      <p:pic>
        <p:nvPicPr>
          <p:cNvPr id="19" name="Picture 18" descr="A black and white logo&#10;&#10;AI-generated content may be incorrect.">
            <a:extLst>
              <a:ext uri="{FF2B5EF4-FFF2-40B4-BE49-F238E27FC236}">
                <a16:creationId xmlns:a16="http://schemas.microsoft.com/office/drawing/2014/main" id="{B677F119-0F44-6AF0-95AF-C88A16F9F23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199996"/>
            <a:ext cx="1958140" cy="1282266"/>
          </a:xfrm>
          <a:prstGeom prst="rect">
            <a:avLst/>
          </a:prstGeom>
        </p:spPr>
      </p:pic>
      <p:pic>
        <p:nvPicPr>
          <p:cNvPr id="20" name="Picture 19" descr="DoD MII Logo">
            <a:extLst>
              <a:ext uri="{FF2B5EF4-FFF2-40B4-BE49-F238E27FC236}">
                <a16:creationId xmlns:a16="http://schemas.microsoft.com/office/drawing/2014/main" id="{331E57FC-9EDA-3782-7754-6D6CEE9716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2004" y="5096620"/>
            <a:ext cx="152066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846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9CFB358-A7EC-14E4-05AE-18CA24A6F502}"/>
              </a:ext>
            </a:extLst>
          </p:cNvPr>
          <p:cNvSpPr/>
          <p:nvPr userDrawn="1"/>
        </p:nvSpPr>
        <p:spPr>
          <a:xfrm>
            <a:off x="0" y="0"/>
            <a:ext cx="12176760" cy="6858000"/>
          </a:xfrm>
          <a:prstGeom prst="rect">
            <a:avLst/>
          </a:prstGeom>
          <a:gradFill>
            <a:gsLst>
              <a:gs pos="69000">
                <a:schemeClr val="tx1"/>
              </a:gs>
              <a:gs pos="91000">
                <a:schemeClr val="tx2"/>
              </a:gs>
            </a:gsLst>
            <a:lin ang="30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37FE54DB-9344-C21C-CD80-6478A47C8C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945" y="-88900"/>
            <a:ext cx="7416800" cy="5651500"/>
          </a:xfrm>
          <a:prstGeom prst="rect">
            <a:avLst/>
          </a:prstGeom>
        </p:spPr>
      </p:pic>
      <p:sp>
        <p:nvSpPr>
          <p:cNvPr id="9" name="object 7">
            <a:extLst>
              <a:ext uri="{FF2B5EF4-FFF2-40B4-BE49-F238E27FC236}">
                <a16:creationId xmlns:a16="http://schemas.microsoft.com/office/drawing/2014/main" id="{8EE3947A-A83A-3844-B0E9-050B2B0C6541}"/>
              </a:ext>
            </a:extLst>
          </p:cNvPr>
          <p:cNvSpPr/>
          <p:nvPr userDrawn="1"/>
        </p:nvSpPr>
        <p:spPr>
          <a:xfrm>
            <a:off x="498335" y="1444269"/>
            <a:ext cx="3495675" cy="2785110"/>
          </a:xfrm>
          <a:custGeom>
            <a:avLst/>
            <a:gdLst/>
            <a:ahLst/>
            <a:cxnLst/>
            <a:rect l="l" t="t" r="r" b="b"/>
            <a:pathLst>
              <a:path w="3495675" h="2785110">
                <a:moveTo>
                  <a:pt x="1599272" y="0"/>
                </a:moveTo>
                <a:lnTo>
                  <a:pt x="1551482" y="4686"/>
                </a:lnTo>
                <a:lnTo>
                  <a:pt x="1504073" y="10655"/>
                </a:lnTo>
                <a:lnTo>
                  <a:pt x="1457071" y="17868"/>
                </a:lnTo>
                <a:lnTo>
                  <a:pt x="1410487" y="26314"/>
                </a:lnTo>
                <a:lnTo>
                  <a:pt x="1364335" y="35991"/>
                </a:lnTo>
                <a:lnTo>
                  <a:pt x="1318641" y="46863"/>
                </a:lnTo>
                <a:lnTo>
                  <a:pt x="1273416" y="58928"/>
                </a:lnTo>
                <a:lnTo>
                  <a:pt x="1228686" y="72148"/>
                </a:lnTo>
                <a:lnTo>
                  <a:pt x="1184465" y="86537"/>
                </a:lnTo>
                <a:lnTo>
                  <a:pt x="1140764" y="102044"/>
                </a:lnTo>
                <a:lnTo>
                  <a:pt x="1097597" y="118668"/>
                </a:lnTo>
                <a:lnTo>
                  <a:pt x="1055001" y="136398"/>
                </a:lnTo>
                <a:lnTo>
                  <a:pt x="1012977" y="155206"/>
                </a:lnTo>
                <a:lnTo>
                  <a:pt x="971550" y="175082"/>
                </a:lnTo>
                <a:lnTo>
                  <a:pt x="930732" y="195999"/>
                </a:lnTo>
                <a:lnTo>
                  <a:pt x="890549" y="217944"/>
                </a:lnTo>
                <a:lnTo>
                  <a:pt x="851014" y="240906"/>
                </a:lnTo>
                <a:lnTo>
                  <a:pt x="812139" y="264858"/>
                </a:lnTo>
                <a:lnTo>
                  <a:pt x="773950" y="289788"/>
                </a:lnTo>
                <a:lnTo>
                  <a:pt x="736447" y="315683"/>
                </a:lnTo>
                <a:lnTo>
                  <a:pt x="699681" y="342506"/>
                </a:lnTo>
                <a:lnTo>
                  <a:pt x="663638" y="370268"/>
                </a:lnTo>
                <a:lnTo>
                  <a:pt x="628345" y="398932"/>
                </a:lnTo>
                <a:lnTo>
                  <a:pt x="593826" y="428485"/>
                </a:lnTo>
                <a:lnTo>
                  <a:pt x="560095" y="458914"/>
                </a:lnTo>
                <a:lnTo>
                  <a:pt x="527164" y="490194"/>
                </a:lnTo>
                <a:lnTo>
                  <a:pt x="495046" y="522312"/>
                </a:lnTo>
                <a:lnTo>
                  <a:pt x="463778" y="555256"/>
                </a:lnTo>
                <a:lnTo>
                  <a:pt x="433374" y="589000"/>
                </a:lnTo>
                <a:lnTo>
                  <a:pt x="403834" y="623531"/>
                </a:lnTo>
                <a:lnTo>
                  <a:pt x="375196" y="658825"/>
                </a:lnTo>
                <a:lnTo>
                  <a:pt x="347459" y="694880"/>
                </a:lnTo>
                <a:lnTo>
                  <a:pt x="320649" y="731659"/>
                </a:lnTo>
                <a:lnTo>
                  <a:pt x="294779" y="769162"/>
                </a:lnTo>
                <a:lnTo>
                  <a:pt x="269875" y="807364"/>
                </a:lnTo>
                <a:lnTo>
                  <a:pt x="245948" y="846239"/>
                </a:lnTo>
                <a:lnTo>
                  <a:pt x="223024" y="885786"/>
                </a:lnTo>
                <a:lnTo>
                  <a:pt x="201104" y="925982"/>
                </a:lnTo>
                <a:lnTo>
                  <a:pt x="180225" y="966800"/>
                </a:lnTo>
                <a:lnTo>
                  <a:pt x="160388" y="1008227"/>
                </a:lnTo>
                <a:lnTo>
                  <a:pt x="141630" y="1050251"/>
                </a:lnTo>
                <a:lnTo>
                  <a:pt x="123939" y="1092860"/>
                </a:lnTo>
                <a:lnTo>
                  <a:pt x="107365" y="1136027"/>
                </a:lnTo>
                <a:lnTo>
                  <a:pt x="91897" y="1179741"/>
                </a:lnTo>
                <a:lnTo>
                  <a:pt x="77571" y="1223962"/>
                </a:lnTo>
                <a:lnTo>
                  <a:pt x="64401" y="1268704"/>
                </a:lnTo>
                <a:lnTo>
                  <a:pt x="52400" y="1313942"/>
                </a:lnTo>
                <a:lnTo>
                  <a:pt x="41592" y="1359649"/>
                </a:lnTo>
                <a:lnTo>
                  <a:pt x="31991" y="1405801"/>
                </a:lnTo>
                <a:lnTo>
                  <a:pt x="23609" y="1452410"/>
                </a:lnTo>
                <a:lnTo>
                  <a:pt x="16471" y="1499425"/>
                </a:lnTo>
                <a:lnTo>
                  <a:pt x="10591" y="1546847"/>
                </a:lnTo>
                <a:lnTo>
                  <a:pt x="5981" y="1594662"/>
                </a:lnTo>
                <a:lnTo>
                  <a:pt x="2667" y="1642833"/>
                </a:lnTo>
                <a:lnTo>
                  <a:pt x="673" y="1691360"/>
                </a:lnTo>
                <a:lnTo>
                  <a:pt x="0" y="1740230"/>
                </a:lnTo>
                <a:lnTo>
                  <a:pt x="876" y="1792224"/>
                </a:lnTo>
                <a:lnTo>
                  <a:pt x="3454" y="1844065"/>
                </a:lnTo>
                <a:lnTo>
                  <a:pt x="7721" y="1895741"/>
                </a:lnTo>
                <a:lnTo>
                  <a:pt x="13601" y="1947176"/>
                </a:lnTo>
                <a:lnTo>
                  <a:pt x="21069" y="1998357"/>
                </a:lnTo>
                <a:lnTo>
                  <a:pt x="30086" y="2049208"/>
                </a:lnTo>
                <a:lnTo>
                  <a:pt x="40601" y="2099703"/>
                </a:lnTo>
                <a:lnTo>
                  <a:pt x="52578" y="2149805"/>
                </a:lnTo>
                <a:lnTo>
                  <a:pt x="65963" y="2199436"/>
                </a:lnTo>
                <a:lnTo>
                  <a:pt x="80721" y="2248585"/>
                </a:lnTo>
                <a:lnTo>
                  <a:pt x="96812" y="2297201"/>
                </a:lnTo>
                <a:lnTo>
                  <a:pt x="114185" y="2345220"/>
                </a:lnTo>
                <a:lnTo>
                  <a:pt x="132791" y="2392616"/>
                </a:lnTo>
                <a:lnTo>
                  <a:pt x="152615" y="2439339"/>
                </a:lnTo>
                <a:lnTo>
                  <a:pt x="173583" y="2485352"/>
                </a:lnTo>
                <a:lnTo>
                  <a:pt x="195681" y="2530589"/>
                </a:lnTo>
                <a:lnTo>
                  <a:pt x="218833" y="2575026"/>
                </a:lnTo>
                <a:lnTo>
                  <a:pt x="243027" y="2618600"/>
                </a:lnTo>
                <a:lnTo>
                  <a:pt x="268211" y="2661285"/>
                </a:lnTo>
                <a:lnTo>
                  <a:pt x="294322" y="2703030"/>
                </a:lnTo>
                <a:lnTo>
                  <a:pt x="321348" y="2743784"/>
                </a:lnTo>
                <a:lnTo>
                  <a:pt x="349224" y="2783509"/>
                </a:lnTo>
                <a:lnTo>
                  <a:pt x="1599272" y="0"/>
                </a:lnTo>
                <a:close/>
              </a:path>
              <a:path w="3495675" h="2785110">
                <a:moveTo>
                  <a:pt x="2370594" y="2761196"/>
                </a:moveTo>
                <a:lnTo>
                  <a:pt x="1742744" y="1360424"/>
                </a:lnTo>
                <a:lnTo>
                  <a:pt x="1124483" y="2761196"/>
                </a:lnTo>
                <a:lnTo>
                  <a:pt x="1140980" y="2741498"/>
                </a:lnTo>
                <a:lnTo>
                  <a:pt x="1161173" y="2719374"/>
                </a:lnTo>
                <a:lnTo>
                  <a:pt x="1212469" y="2670137"/>
                </a:lnTo>
                <a:lnTo>
                  <a:pt x="1243495" y="2644114"/>
                </a:lnTo>
                <a:lnTo>
                  <a:pt x="1278064" y="2617927"/>
                </a:lnTo>
                <a:lnTo>
                  <a:pt x="1316151" y="2592120"/>
                </a:lnTo>
                <a:lnTo>
                  <a:pt x="1357693" y="2567254"/>
                </a:lnTo>
                <a:lnTo>
                  <a:pt x="1402676" y="2543886"/>
                </a:lnTo>
                <a:lnTo>
                  <a:pt x="1451063" y="2522575"/>
                </a:lnTo>
                <a:lnTo>
                  <a:pt x="1502816" y="2503881"/>
                </a:lnTo>
                <a:lnTo>
                  <a:pt x="1557896" y="2488374"/>
                </a:lnTo>
                <a:lnTo>
                  <a:pt x="1616265" y="2476601"/>
                </a:lnTo>
                <a:lnTo>
                  <a:pt x="1677898" y="2469134"/>
                </a:lnTo>
                <a:lnTo>
                  <a:pt x="1742744" y="2466517"/>
                </a:lnTo>
                <a:lnTo>
                  <a:pt x="1807679" y="2469134"/>
                </a:lnTo>
                <a:lnTo>
                  <a:pt x="1869567" y="2476601"/>
                </a:lnTo>
                <a:lnTo>
                  <a:pt x="1928329" y="2488374"/>
                </a:lnTo>
                <a:lnTo>
                  <a:pt x="1983930" y="2503881"/>
                </a:lnTo>
                <a:lnTo>
                  <a:pt x="2036305" y="2522575"/>
                </a:lnTo>
                <a:lnTo>
                  <a:pt x="2085403" y="2543886"/>
                </a:lnTo>
                <a:lnTo>
                  <a:pt x="2131174" y="2567254"/>
                </a:lnTo>
                <a:lnTo>
                  <a:pt x="2173554" y="2592120"/>
                </a:lnTo>
                <a:lnTo>
                  <a:pt x="2212479" y="2617927"/>
                </a:lnTo>
                <a:lnTo>
                  <a:pt x="2247912" y="2644114"/>
                </a:lnTo>
                <a:lnTo>
                  <a:pt x="2279777" y="2670137"/>
                </a:lnTo>
                <a:lnTo>
                  <a:pt x="2332634" y="2719374"/>
                </a:lnTo>
                <a:lnTo>
                  <a:pt x="2353500" y="2741498"/>
                </a:lnTo>
                <a:lnTo>
                  <a:pt x="2370594" y="2761196"/>
                </a:lnTo>
                <a:close/>
              </a:path>
              <a:path w="3495675" h="2785110">
                <a:moveTo>
                  <a:pt x="3495408" y="1740230"/>
                </a:moveTo>
                <a:lnTo>
                  <a:pt x="3494735" y="1691360"/>
                </a:lnTo>
                <a:lnTo>
                  <a:pt x="3492741" y="1642833"/>
                </a:lnTo>
                <a:lnTo>
                  <a:pt x="3489426" y="1594662"/>
                </a:lnTo>
                <a:lnTo>
                  <a:pt x="3484829" y="1546847"/>
                </a:lnTo>
                <a:lnTo>
                  <a:pt x="3478936" y="1499425"/>
                </a:lnTo>
                <a:lnTo>
                  <a:pt x="3471799" y="1452410"/>
                </a:lnTo>
                <a:lnTo>
                  <a:pt x="3463417" y="1405801"/>
                </a:lnTo>
                <a:lnTo>
                  <a:pt x="3453815" y="1359649"/>
                </a:lnTo>
                <a:lnTo>
                  <a:pt x="3443008" y="1313942"/>
                </a:lnTo>
                <a:lnTo>
                  <a:pt x="3431006" y="1268704"/>
                </a:lnTo>
                <a:lnTo>
                  <a:pt x="3417836" y="1223962"/>
                </a:lnTo>
                <a:lnTo>
                  <a:pt x="3403511" y="1179741"/>
                </a:lnTo>
                <a:lnTo>
                  <a:pt x="3388042" y="1136027"/>
                </a:lnTo>
                <a:lnTo>
                  <a:pt x="3371469" y="1092860"/>
                </a:lnTo>
                <a:lnTo>
                  <a:pt x="3353778" y="1050251"/>
                </a:lnTo>
                <a:lnTo>
                  <a:pt x="3335020" y="1008227"/>
                </a:lnTo>
                <a:lnTo>
                  <a:pt x="3315182" y="966800"/>
                </a:lnTo>
                <a:lnTo>
                  <a:pt x="3294303" y="925982"/>
                </a:lnTo>
                <a:lnTo>
                  <a:pt x="3272383" y="885786"/>
                </a:lnTo>
                <a:lnTo>
                  <a:pt x="3249460" y="846239"/>
                </a:lnTo>
                <a:lnTo>
                  <a:pt x="3225533" y="807364"/>
                </a:lnTo>
                <a:lnTo>
                  <a:pt x="3200628" y="769162"/>
                </a:lnTo>
                <a:lnTo>
                  <a:pt x="3174758" y="731659"/>
                </a:lnTo>
                <a:lnTo>
                  <a:pt x="3147949" y="694880"/>
                </a:lnTo>
                <a:lnTo>
                  <a:pt x="3120212" y="658825"/>
                </a:lnTo>
                <a:lnTo>
                  <a:pt x="3091573" y="623531"/>
                </a:lnTo>
                <a:lnTo>
                  <a:pt x="3062033" y="589000"/>
                </a:lnTo>
                <a:lnTo>
                  <a:pt x="3031617" y="555256"/>
                </a:lnTo>
                <a:lnTo>
                  <a:pt x="3000349" y="522312"/>
                </a:lnTo>
                <a:lnTo>
                  <a:pt x="2968244" y="490194"/>
                </a:lnTo>
                <a:lnTo>
                  <a:pt x="2935313" y="458914"/>
                </a:lnTo>
                <a:lnTo>
                  <a:pt x="2901581" y="428485"/>
                </a:lnTo>
                <a:lnTo>
                  <a:pt x="2867063" y="398932"/>
                </a:lnTo>
                <a:lnTo>
                  <a:pt x="2831769" y="370268"/>
                </a:lnTo>
                <a:lnTo>
                  <a:pt x="2795727" y="342506"/>
                </a:lnTo>
                <a:lnTo>
                  <a:pt x="2758948" y="315683"/>
                </a:lnTo>
                <a:lnTo>
                  <a:pt x="2721457" y="289788"/>
                </a:lnTo>
                <a:lnTo>
                  <a:pt x="2683256" y="264858"/>
                </a:lnTo>
                <a:lnTo>
                  <a:pt x="2644381" y="240906"/>
                </a:lnTo>
                <a:lnTo>
                  <a:pt x="2604846" y="217944"/>
                </a:lnTo>
                <a:lnTo>
                  <a:pt x="2564650" y="195999"/>
                </a:lnTo>
                <a:lnTo>
                  <a:pt x="2523833" y="175082"/>
                </a:lnTo>
                <a:lnTo>
                  <a:pt x="2482405" y="155206"/>
                </a:lnTo>
                <a:lnTo>
                  <a:pt x="2440381" y="136398"/>
                </a:lnTo>
                <a:lnTo>
                  <a:pt x="2397785" y="118668"/>
                </a:lnTo>
                <a:lnTo>
                  <a:pt x="2354618" y="102044"/>
                </a:lnTo>
                <a:lnTo>
                  <a:pt x="2310917" y="86537"/>
                </a:lnTo>
                <a:lnTo>
                  <a:pt x="2266696" y="72148"/>
                </a:lnTo>
                <a:lnTo>
                  <a:pt x="2221954" y="58928"/>
                </a:lnTo>
                <a:lnTo>
                  <a:pt x="2176729" y="46863"/>
                </a:lnTo>
                <a:lnTo>
                  <a:pt x="2131034" y="35991"/>
                </a:lnTo>
                <a:lnTo>
                  <a:pt x="2084882" y="26314"/>
                </a:lnTo>
                <a:lnTo>
                  <a:pt x="2038299" y="17868"/>
                </a:lnTo>
                <a:lnTo>
                  <a:pt x="1991283" y="10655"/>
                </a:lnTo>
                <a:lnTo>
                  <a:pt x="1943874" y="4686"/>
                </a:lnTo>
                <a:lnTo>
                  <a:pt x="1896084" y="0"/>
                </a:lnTo>
                <a:lnTo>
                  <a:pt x="3148850" y="2784830"/>
                </a:lnTo>
                <a:lnTo>
                  <a:pt x="3176701" y="2745092"/>
                </a:lnTo>
                <a:lnTo>
                  <a:pt x="3203676" y="2704312"/>
                </a:lnTo>
                <a:lnTo>
                  <a:pt x="3229724" y="2662529"/>
                </a:lnTo>
                <a:lnTo>
                  <a:pt x="3254794" y="2619794"/>
                </a:lnTo>
                <a:lnTo>
                  <a:pt x="3278873" y="2576157"/>
                </a:lnTo>
                <a:lnTo>
                  <a:pt x="3301898" y="2531656"/>
                </a:lnTo>
                <a:lnTo>
                  <a:pt x="3323831" y="2486342"/>
                </a:lnTo>
                <a:lnTo>
                  <a:pt x="3344646" y="2440254"/>
                </a:lnTo>
                <a:lnTo>
                  <a:pt x="3364280" y="2393442"/>
                </a:lnTo>
                <a:lnTo>
                  <a:pt x="3382721" y="2345956"/>
                </a:lnTo>
                <a:lnTo>
                  <a:pt x="3399917" y="2297849"/>
                </a:lnTo>
                <a:lnTo>
                  <a:pt x="3415830" y="2249144"/>
                </a:lnTo>
                <a:lnTo>
                  <a:pt x="3430409" y="2199906"/>
                </a:lnTo>
                <a:lnTo>
                  <a:pt x="3443630" y="2150186"/>
                </a:lnTo>
                <a:lnTo>
                  <a:pt x="3455441" y="2100021"/>
                </a:lnTo>
                <a:lnTo>
                  <a:pt x="3465804" y="2049449"/>
                </a:lnTo>
                <a:lnTo>
                  <a:pt x="3474682" y="1998522"/>
                </a:lnTo>
                <a:lnTo>
                  <a:pt x="3482035" y="1947291"/>
                </a:lnTo>
                <a:lnTo>
                  <a:pt x="3487826" y="1895805"/>
                </a:lnTo>
                <a:lnTo>
                  <a:pt x="3492017" y="1844103"/>
                </a:lnTo>
                <a:lnTo>
                  <a:pt x="3494557" y="1792224"/>
                </a:lnTo>
                <a:lnTo>
                  <a:pt x="3495408" y="1740230"/>
                </a:lnTo>
                <a:close/>
              </a:path>
            </a:pathLst>
          </a:custGeom>
          <a:solidFill>
            <a:srgbClr val="93D6E1">
              <a:alpha val="2679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 descr="A black and white logo&#10;&#10;AI-generated content may be incorrect.">
            <a:extLst>
              <a:ext uri="{FF2B5EF4-FFF2-40B4-BE49-F238E27FC236}">
                <a16:creationId xmlns:a16="http://schemas.microsoft.com/office/drawing/2014/main" id="{0488FC2B-08C6-D1E0-268F-9603CB672FA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53" y="5562600"/>
            <a:ext cx="1605819" cy="1051553"/>
          </a:xfrm>
          <a:prstGeom prst="rect">
            <a:avLst/>
          </a:prstGeom>
        </p:spPr>
      </p:pic>
      <p:sp>
        <p:nvSpPr>
          <p:cNvPr id="12" name="Holder 3">
            <a:extLst>
              <a:ext uri="{FF2B5EF4-FFF2-40B4-BE49-F238E27FC236}">
                <a16:creationId xmlns:a16="http://schemas.microsoft.com/office/drawing/2014/main" id="{E3FB279A-305A-213A-2D94-4CF29CC90D6D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595376" y="4745905"/>
            <a:ext cx="9998744" cy="27699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sz="1800" b="0" i="1">
                <a:solidFill>
                  <a:schemeClr val="bg2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5376" y="2464792"/>
            <a:ext cx="10233209" cy="1964460"/>
          </a:xfrm>
          <a:prstGeom prst="rect">
            <a:avLst/>
          </a:prstGeom>
        </p:spPr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5913830E-EB40-33BD-7A8E-80CD4AD699B6}"/>
              </a:ext>
            </a:extLst>
          </p:cNvPr>
          <p:cNvSpPr txBox="1"/>
          <p:nvPr userDrawn="1"/>
        </p:nvSpPr>
        <p:spPr>
          <a:xfrm>
            <a:off x="7036419" y="6416675"/>
            <a:ext cx="51555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1932170-3EB9-10CE-F2FA-FFFAEEF462FA}"/>
              </a:ext>
            </a:extLst>
          </p:cNvPr>
          <p:cNvSpPr/>
          <p:nvPr userDrawn="1"/>
        </p:nvSpPr>
        <p:spPr>
          <a:xfrm flipH="1">
            <a:off x="0" y="0"/>
            <a:ext cx="6858000" cy="6858000"/>
          </a:xfrm>
          <a:prstGeom prst="rect">
            <a:avLst/>
          </a:prstGeom>
          <a:gradFill>
            <a:gsLst>
              <a:gs pos="62000">
                <a:schemeClr val="tx2"/>
              </a:gs>
              <a:gs pos="89000">
                <a:schemeClr val="tx1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318247" y="6483096"/>
            <a:ext cx="2804160" cy="21424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07709DE9-F61D-584B-89E5-6A6B9DC9EE81}" type="slidenum">
              <a:rPr lang="en-US" smtClean="0"/>
              <a:pPr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  <a:p>
            <a:endParaRPr lang="en-US"/>
          </a:p>
        </p:txBody>
      </p:sp>
      <p:pic>
        <p:nvPicPr>
          <p:cNvPr id="11" name="Picture 10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A139200A-0FC0-A281-67B8-D1F6BD859E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31" r="15411"/>
          <a:stretch>
            <a:fillRect/>
          </a:stretch>
        </p:blipFill>
        <p:spPr>
          <a:xfrm flipH="1">
            <a:off x="0" y="0"/>
            <a:ext cx="6273800" cy="48133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43194BC5-85BC-8CC7-847A-82FFDEC985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709" y="2657920"/>
            <a:ext cx="4419600" cy="2317750"/>
          </a:xfrm>
          <a:prstGeom prst="rect">
            <a:avLst/>
          </a:prstGeom>
        </p:spPr>
        <p:txBody>
          <a:bodyPr/>
          <a:lstStyle>
            <a:lvl1pPr marL="182880" indent="-18288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68B8730B-60C1-5500-DCD8-D238EA732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709" y="1378395"/>
            <a:ext cx="5963809" cy="1060005"/>
          </a:xfrm>
          <a:prstGeom prst="rect">
            <a:avLst/>
          </a:prstGeom>
        </p:spPr>
        <p:txBody>
          <a:bodyPr/>
          <a:lstStyle>
            <a:lvl1pPr>
              <a:defRPr sz="2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DF7B420B-D7BC-374E-D416-D43154401139}"/>
              </a:ext>
            </a:extLst>
          </p:cNvPr>
          <p:cNvSpPr/>
          <p:nvPr userDrawn="1"/>
        </p:nvSpPr>
        <p:spPr>
          <a:xfrm>
            <a:off x="165718" y="609600"/>
            <a:ext cx="1517503" cy="1209040"/>
          </a:xfrm>
          <a:custGeom>
            <a:avLst/>
            <a:gdLst/>
            <a:ahLst/>
            <a:cxnLst/>
            <a:rect l="l" t="t" r="r" b="b"/>
            <a:pathLst>
              <a:path w="3495675" h="2785110">
                <a:moveTo>
                  <a:pt x="1599272" y="0"/>
                </a:moveTo>
                <a:lnTo>
                  <a:pt x="1551482" y="4686"/>
                </a:lnTo>
                <a:lnTo>
                  <a:pt x="1504073" y="10655"/>
                </a:lnTo>
                <a:lnTo>
                  <a:pt x="1457071" y="17868"/>
                </a:lnTo>
                <a:lnTo>
                  <a:pt x="1410487" y="26314"/>
                </a:lnTo>
                <a:lnTo>
                  <a:pt x="1364335" y="35991"/>
                </a:lnTo>
                <a:lnTo>
                  <a:pt x="1318641" y="46863"/>
                </a:lnTo>
                <a:lnTo>
                  <a:pt x="1273416" y="58928"/>
                </a:lnTo>
                <a:lnTo>
                  <a:pt x="1228686" y="72148"/>
                </a:lnTo>
                <a:lnTo>
                  <a:pt x="1184465" y="86537"/>
                </a:lnTo>
                <a:lnTo>
                  <a:pt x="1140764" y="102044"/>
                </a:lnTo>
                <a:lnTo>
                  <a:pt x="1097597" y="118668"/>
                </a:lnTo>
                <a:lnTo>
                  <a:pt x="1055001" y="136398"/>
                </a:lnTo>
                <a:lnTo>
                  <a:pt x="1012977" y="155206"/>
                </a:lnTo>
                <a:lnTo>
                  <a:pt x="971550" y="175082"/>
                </a:lnTo>
                <a:lnTo>
                  <a:pt x="930732" y="195999"/>
                </a:lnTo>
                <a:lnTo>
                  <a:pt x="890549" y="217944"/>
                </a:lnTo>
                <a:lnTo>
                  <a:pt x="851014" y="240906"/>
                </a:lnTo>
                <a:lnTo>
                  <a:pt x="812139" y="264858"/>
                </a:lnTo>
                <a:lnTo>
                  <a:pt x="773950" y="289788"/>
                </a:lnTo>
                <a:lnTo>
                  <a:pt x="736447" y="315683"/>
                </a:lnTo>
                <a:lnTo>
                  <a:pt x="699681" y="342506"/>
                </a:lnTo>
                <a:lnTo>
                  <a:pt x="663638" y="370268"/>
                </a:lnTo>
                <a:lnTo>
                  <a:pt x="628345" y="398932"/>
                </a:lnTo>
                <a:lnTo>
                  <a:pt x="593826" y="428485"/>
                </a:lnTo>
                <a:lnTo>
                  <a:pt x="560095" y="458914"/>
                </a:lnTo>
                <a:lnTo>
                  <a:pt x="527164" y="490194"/>
                </a:lnTo>
                <a:lnTo>
                  <a:pt x="495046" y="522312"/>
                </a:lnTo>
                <a:lnTo>
                  <a:pt x="463778" y="555256"/>
                </a:lnTo>
                <a:lnTo>
                  <a:pt x="433374" y="589000"/>
                </a:lnTo>
                <a:lnTo>
                  <a:pt x="403834" y="623531"/>
                </a:lnTo>
                <a:lnTo>
                  <a:pt x="375196" y="658825"/>
                </a:lnTo>
                <a:lnTo>
                  <a:pt x="347459" y="694880"/>
                </a:lnTo>
                <a:lnTo>
                  <a:pt x="320649" y="731659"/>
                </a:lnTo>
                <a:lnTo>
                  <a:pt x="294779" y="769162"/>
                </a:lnTo>
                <a:lnTo>
                  <a:pt x="269875" y="807364"/>
                </a:lnTo>
                <a:lnTo>
                  <a:pt x="245948" y="846239"/>
                </a:lnTo>
                <a:lnTo>
                  <a:pt x="223024" y="885786"/>
                </a:lnTo>
                <a:lnTo>
                  <a:pt x="201104" y="925982"/>
                </a:lnTo>
                <a:lnTo>
                  <a:pt x="180225" y="966800"/>
                </a:lnTo>
                <a:lnTo>
                  <a:pt x="160388" y="1008227"/>
                </a:lnTo>
                <a:lnTo>
                  <a:pt x="141630" y="1050251"/>
                </a:lnTo>
                <a:lnTo>
                  <a:pt x="123939" y="1092860"/>
                </a:lnTo>
                <a:lnTo>
                  <a:pt x="107365" y="1136027"/>
                </a:lnTo>
                <a:lnTo>
                  <a:pt x="91897" y="1179741"/>
                </a:lnTo>
                <a:lnTo>
                  <a:pt x="77571" y="1223962"/>
                </a:lnTo>
                <a:lnTo>
                  <a:pt x="64401" y="1268704"/>
                </a:lnTo>
                <a:lnTo>
                  <a:pt x="52400" y="1313942"/>
                </a:lnTo>
                <a:lnTo>
                  <a:pt x="41592" y="1359649"/>
                </a:lnTo>
                <a:lnTo>
                  <a:pt x="31991" y="1405801"/>
                </a:lnTo>
                <a:lnTo>
                  <a:pt x="23609" y="1452410"/>
                </a:lnTo>
                <a:lnTo>
                  <a:pt x="16471" y="1499425"/>
                </a:lnTo>
                <a:lnTo>
                  <a:pt x="10591" y="1546847"/>
                </a:lnTo>
                <a:lnTo>
                  <a:pt x="5981" y="1594662"/>
                </a:lnTo>
                <a:lnTo>
                  <a:pt x="2667" y="1642833"/>
                </a:lnTo>
                <a:lnTo>
                  <a:pt x="673" y="1691360"/>
                </a:lnTo>
                <a:lnTo>
                  <a:pt x="0" y="1740230"/>
                </a:lnTo>
                <a:lnTo>
                  <a:pt x="876" y="1792224"/>
                </a:lnTo>
                <a:lnTo>
                  <a:pt x="3454" y="1844065"/>
                </a:lnTo>
                <a:lnTo>
                  <a:pt x="7721" y="1895741"/>
                </a:lnTo>
                <a:lnTo>
                  <a:pt x="13601" y="1947176"/>
                </a:lnTo>
                <a:lnTo>
                  <a:pt x="21069" y="1998357"/>
                </a:lnTo>
                <a:lnTo>
                  <a:pt x="30086" y="2049208"/>
                </a:lnTo>
                <a:lnTo>
                  <a:pt x="40601" y="2099703"/>
                </a:lnTo>
                <a:lnTo>
                  <a:pt x="52578" y="2149805"/>
                </a:lnTo>
                <a:lnTo>
                  <a:pt x="65963" y="2199436"/>
                </a:lnTo>
                <a:lnTo>
                  <a:pt x="80721" y="2248585"/>
                </a:lnTo>
                <a:lnTo>
                  <a:pt x="96812" y="2297201"/>
                </a:lnTo>
                <a:lnTo>
                  <a:pt x="114185" y="2345220"/>
                </a:lnTo>
                <a:lnTo>
                  <a:pt x="132791" y="2392616"/>
                </a:lnTo>
                <a:lnTo>
                  <a:pt x="152615" y="2439339"/>
                </a:lnTo>
                <a:lnTo>
                  <a:pt x="173583" y="2485352"/>
                </a:lnTo>
                <a:lnTo>
                  <a:pt x="195681" y="2530589"/>
                </a:lnTo>
                <a:lnTo>
                  <a:pt x="218833" y="2575026"/>
                </a:lnTo>
                <a:lnTo>
                  <a:pt x="243027" y="2618600"/>
                </a:lnTo>
                <a:lnTo>
                  <a:pt x="268211" y="2661285"/>
                </a:lnTo>
                <a:lnTo>
                  <a:pt x="294322" y="2703030"/>
                </a:lnTo>
                <a:lnTo>
                  <a:pt x="321348" y="2743784"/>
                </a:lnTo>
                <a:lnTo>
                  <a:pt x="349224" y="2783509"/>
                </a:lnTo>
                <a:lnTo>
                  <a:pt x="1599272" y="0"/>
                </a:lnTo>
                <a:close/>
              </a:path>
              <a:path w="3495675" h="2785110">
                <a:moveTo>
                  <a:pt x="2370594" y="2761196"/>
                </a:moveTo>
                <a:lnTo>
                  <a:pt x="1742744" y="1360424"/>
                </a:lnTo>
                <a:lnTo>
                  <a:pt x="1124483" y="2761196"/>
                </a:lnTo>
                <a:lnTo>
                  <a:pt x="1140980" y="2741498"/>
                </a:lnTo>
                <a:lnTo>
                  <a:pt x="1161173" y="2719374"/>
                </a:lnTo>
                <a:lnTo>
                  <a:pt x="1212469" y="2670137"/>
                </a:lnTo>
                <a:lnTo>
                  <a:pt x="1243495" y="2644114"/>
                </a:lnTo>
                <a:lnTo>
                  <a:pt x="1278064" y="2617927"/>
                </a:lnTo>
                <a:lnTo>
                  <a:pt x="1316151" y="2592120"/>
                </a:lnTo>
                <a:lnTo>
                  <a:pt x="1357693" y="2567254"/>
                </a:lnTo>
                <a:lnTo>
                  <a:pt x="1402676" y="2543886"/>
                </a:lnTo>
                <a:lnTo>
                  <a:pt x="1451063" y="2522575"/>
                </a:lnTo>
                <a:lnTo>
                  <a:pt x="1502816" y="2503881"/>
                </a:lnTo>
                <a:lnTo>
                  <a:pt x="1557896" y="2488374"/>
                </a:lnTo>
                <a:lnTo>
                  <a:pt x="1616265" y="2476601"/>
                </a:lnTo>
                <a:lnTo>
                  <a:pt x="1677898" y="2469134"/>
                </a:lnTo>
                <a:lnTo>
                  <a:pt x="1742744" y="2466517"/>
                </a:lnTo>
                <a:lnTo>
                  <a:pt x="1807679" y="2469134"/>
                </a:lnTo>
                <a:lnTo>
                  <a:pt x="1869567" y="2476601"/>
                </a:lnTo>
                <a:lnTo>
                  <a:pt x="1928329" y="2488374"/>
                </a:lnTo>
                <a:lnTo>
                  <a:pt x="1983930" y="2503881"/>
                </a:lnTo>
                <a:lnTo>
                  <a:pt x="2036305" y="2522575"/>
                </a:lnTo>
                <a:lnTo>
                  <a:pt x="2085403" y="2543886"/>
                </a:lnTo>
                <a:lnTo>
                  <a:pt x="2131174" y="2567254"/>
                </a:lnTo>
                <a:lnTo>
                  <a:pt x="2173554" y="2592120"/>
                </a:lnTo>
                <a:lnTo>
                  <a:pt x="2212479" y="2617927"/>
                </a:lnTo>
                <a:lnTo>
                  <a:pt x="2247912" y="2644114"/>
                </a:lnTo>
                <a:lnTo>
                  <a:pt x="2279777" y="2670137"/>
                </a:lnTo>
                <a:lnTo>
                  <a:pt x="2332634" y="2719374"/>
                </a:lnTo>
                <a:lnTo>
                  <a:pt x="2353500" y="2741498"/>
                </a:lnTo>
                <a:lnTo>
                  <a:pt x="2370594" y="2761196"/>
                </a:lnTo>
                <a:close/>
              </a:path>
              <a:path w="3495675" h="2785110">
                <a:moveTo>
                  <a:pt x="3495408" y="1740230"/>
                </a:moveTo>
                <a:lnTo>
                  <a:pt x="3494735" y="1691360"/>
                </a:lnTo>
                <a:lnTo>
                  <a:pt x="3492741" y="1642833"/>
                </a:lnTo>
                <a:lnTo>
                  <a:pt x="3489426" y="1594662"/>
                </a:lnTo>
                <a:lnTo>
                  <a:pt x="3484829" y="1546847"/>
                </a:lnTo>
                <a:lnTo>
                  <a:pt x="3478936" y="1499425"/>
                </a:lnTo>
                <a:lnTo>
                  <a:pt x="3471799" y="1452410"/>
                </a:lnTo>
                <a:lnTo>
                  <a:pt x="3463417" y="1405801"/>
                </a:lnTo>
                <a:lnTo>
                  <a:pt x="3453815" y="1359649"/>
                </a:lnTo>
                <a:lnTo>
                  <a:pt x="3443008" y="1313942"/>
                </a:lnTo>
                <a:lnTo>
                  <a:pt x="3431006" y="1268704"/>
                </a:lnTo>
                <a:lnTo>
                  <a:pt x="3417836" y="1223962"/>
                </a:lnTo>
                <a:lnTo>
                  <a:pt x="3403511" y="1179741"/>
                </a:lnTo>
                <a:lnTo>
                  <a:pt x="3388042" y="1136027"/>
                </a:lnTo>
                <a:lnTo>
                  <a:pt x="3371469" y="1092860"/>
                </a:lnTo>
                <a:lnTo>
                  <a:pt x="3353778" y="1050251"/>
                </a:lnTo>
                <a:lnTo>
                  <a:pt x="3335020" y="1008227"/>
                </a:lnTo>
                <a:lnTo>
                  <a:pt x="3315182" y="966800"/>
                </a:lnTo>
                <a:lnTo>
                  <a:pt x="3294303" y="925982"/>
                </a:lnTo>
                <a:lnTo>
                  <a:pt x="3272383" y="885786"/>
                </a:lnTo>
                <a:lnTo>
                  <a:pt x="3249460" y="846239"/>
                </a:lnTo>
                <a:lnTo>
                  <a:pt x="3225533" y="807364"/>
                </a:lnTo>
                <a:lnTo>
                  <a:pt x="3200628" y="769162"/>
                </a:lnTo>
                <a:lnTo>
                  <a:pt x="3174758" y="731659"/>
                </a:lnTo>
                <a:lnTo>
                  <a:pt x="3147949" y="694880"/>
                </a:lnTo>
                <a:lnTo>
                  <a:pt x="3120212" y="658825"/>
                </a:lnTo>
                <a:lnTo>
                  <a:pt x="3091573" y="623531"/>
                </a:lnTo>
                <a:lnTo>
                  <a:pt x="3062033" y="589000"/>
                </a:lnTo>
                <a:lnTo>
                  <a:pt x="3031617" y="555256"/>
                </a:lnTo>
                <a:lnTo>
                  <a:pt x="3000349" y="522312"/>
                </a:lnTo>
                <a:lnTo>
                  <a:pt x="2968244" y="490194"/>
                </a:lnTo>
                <a:lnTo>
                  <a:pt x="2935313" y="458914"/>
                </a:lnTo>
                <a:lnTo>
                  <a:pt x="2901581" y="428485"/>
                </a:lnTo>
                <a:lnTo>
                  <a:pt x="2867063" y="398932"/>
                </a:lnTo>
                <a:lnTo>
                  <a:pt x="2831769" y="370268"/>
                </a:lnTo>
                <a:lnTo>
                  <a:pt x="2795727" y="342506"/>
                </a:lnTo>
                <a:lnTo>
                  <a:pt x="2758948" y="315683"/>
                </a:lnTo>
                <a:lnTo>
                  <a:pt x="2721457" y="289788"/>
                </a:lnTo>
                <a:lnTo>
                  <a:pt x="2683256" y="264858"/>
                </a:lnTo>
                <a:lnTo>
                  <a:pt x="2644381" y="240906"/>
                </a:lnTo>
                <a:lnTo>
                  <a:pt x="2604846" y="217944"/>
                </a:lnTo>
                <a:lnTo>
                  <a:pt x="2564650" y="195999"/>
                </a:lnTo>
                <a:lnTo>
                  <a:pt x="2523833" y="175082"/>
                </a:lnTo>
                <a:lnTo>
                  <a:pt x="2482405" y="155206"/>
                </a:lnTo>
                <a:lnTo>
                  <a:pt x="2440381" y="136398"/>
                </a:lnTo>
                <a:lnTo>
                  <a:pt x="2397785" y="118668"/>
                </a:lnTo>
                <a:lnTo>
                  <a:pt x="2354618" y="102044"/>
                </a:lnTo>
                <a:lnTo>
                  <a:pt x="2310917" y="86537"/>
                </a:lnTo>
                <a:lnTo>
                  <a:pt x="2266696" y="72148"/>
                </a:lnTo>
                <a:lnTo>
                  <a:pt x="2221954" y="58928"/>
                </a:lnTo>
                <a:lnTo>
                  <a:pt x="2176729" y="46863"/>
                </a:lnTo>
                <a:lnTo>
                  <a:pt x="2131034" y="35991"/>
                </a:lnTo>
                <a:lnTo>
                  <a:pt x="2084882" y="26314"/>
                </a:lnTo>
                <a:lnTo>
                  <a:pt x="2038299" y="17868"/>
                </a:lnTo>
                <a:lnTo>
                  <a:pt x="1991283" y="10655"/>
                </a:lnTo>
                <a:lnTo>
                  <a:pt x="1943874" y="4686"/>
                </a:lnTo>
                <a:lnTo>
                  <a:pt x="1896084" y="0"/>
                </a:lnTo>
                <a:lnTo>
                  <a:pt x="3148850" y="2784830"/>
                </a:lnTo>
                <a:lnTo>
                  <a:pt x="3176701" y="2745092"/>
                </a:lnTo>
                <a:lnTo>
                  <a:pt x="3203676" y="2704312"/>
                </a:lnTo>
                <a:lnTo>
                  <a:pt x="3229724" y="2662529"/>
                </a:lnTo>
                <a:lnTo>
                  <a:pt x="3254794" y="2619794"/>
                </a:lnTo>
                <a:lnTo>
                  <a:pt x="3278873" y="2576157"/>
                </a:lnTo>
                <a:lnTo>
                  <a:pt x="3301898" y="2531656"/>
                </a:lnTo>
                <a:lnTo>
                  <a:pt x="3323831" y="2486342"/>
                </a:lnTo>
                <a:lnTo>
                  <a:pt x="3344646" y="2440254"/>
                </a:lnTo>
                <a:lnTo>
                  <a:pt x="3364280" y="2393442"/>
                </a:lnTo>
                <a:lnTo>
                  <a:pt x="3382721" y="2345956"/>
                </a:lnTo>
                <a:lnTo>
                  <a:pt x="3399917" y="2297849"/>
                </a:lnTo>
                <a:lnTo>
                  <a:pt x="3415830" y="2249144"/>
                </a:lnTo>
                <a:lnTo>
                  <a:pt x="3430409" y="2199906"/>
                </a:lnTo>
                <a:lnTo>
                  <a:pt x="3443630" y="2150186"/>
                </a:lnTo>
                <a:lnTo>
                  <a:pt x="3455441" y="2100021"/>
                </a:lnTo>
                <a:lnTo>
                  <a:pt x="3465804" y="2049449"/>
                </a:lnTo>
                <a:lnTo>
                  <a:pt x="3474682" y="1998522"/>
                </a:lnTo>
                <a:lnTo>
                  <a:pt x="3482035" y="1947291"/>
                </a:lnTo>
                <a:lnTo>
                  <a:pt x="3487826" y="1895805"/>
                </a:lnTo>
                <a:lnTo>
                  <a:pt x="3492017" y="1844103"/>
                </a:lnTo>
                <a:lnTo>
                  <a:pt x="3494557" y="1792224"/>
                </a:lnTo>
                <a:lnTo>
                  <a:pt x="3495408" y="1740230"/>
                </a:lnTo>
                <a:close/>
              </a:path>
            </a:pathLst>
          </a:custGeom>
          <a:solidFill>
            <a:srgbClr val="93D6E1">
              <a:alpha val="1428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73566CE8-3F20-EF2B-DB20-C2B8380107E9}"/>
              </a:ext>
            </a:extLst>
          </p:cNvPr>
          <p:cNvSpPr txBox="1"/>
          <p:nvPr userDrawn="1"/>
        </p:nvSpPr>
        <p:spPr>
          <a:xfrm>
            <a:off x="7036419" y="6416675"/>
            <a:ext cx="51555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  <p:extLst>
      <p:ext uri="{BB962C8B-B14F-4D97-AF65-F5344CB8AC3E}">
        <p14:creationId xmlns:p14="http://schemas.microsoft.com/office/powerpoint/2010/main" val="1304141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1932170-3EB9-10CE-F2FA-FFFAEEF462FA}"/>
              </a:ext>
            </a:extLst>
          </p:cNvPr>
          <p:cNvSpPr/>
          <p:nvPr userDrawn="1"/>
        </p:nvSpPr>
        <p:spPr>
          <a:xfrm>
            <a:off x="5334000" y="0"/>
            <a:ext cx="6858000" cy="6858000"/>
          </a:xfrm>
          <a:prstGeom prst="rect">
            <a:avLst/>
          </a:prstGeom>
          <a:gradFill>
            <a:gsLst>
              <a:gs pos="62000">
                <a:schemeClr val="tx2"/>
              </a:gs>
              <a:gs pos="89000">
                <a:schemeClr val="tx1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35948" y="6483096"/>
            <a:ext cx="2804160" cy="21424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07709DE9-F61D-584B-89E5-6A6B9DC9EE81}" type="slidenum">
              <a:rPr lang="en-US" smtClean="0"/>
              <a:pPr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  <a:p>
            <a:endParaRPr lang="en-US"/>
          </a:p>
        </p:txBody>
      </p:sp>
      <p:pic>
        <p:nvPicPr>
          <p:cNvPr id="11" name="Picture 10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A139200A-0FC0-A281-67B8-D1F6BD859E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5" r="16781"/>
          <a:stretch>
            <a:fillRect/>
          </a:stretch>
        </p:blipFill>
        <p:spPr>
          <a:xfrm>
            <a:off x="6019800" y="0"/>
            <a:ext cx="6172200" cy="49657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9D068F77-C015-889A-4457-8E26D9C504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43600" y="2657920"/>
            <a:ext cx="4419600" cy="2317750"/>
          </a:xfrm>
          <a:prstGeom prst="rect">
            <a:avLst/>
          </a:prstGeom>
        </p:spPr>
        <p:txBody>
          <a:bodyPr/>
          <a:lstStyle>
            <a:lvl1pPr marL="182880" indent="-18288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BC2494B4-A307-C54F-6141-C377C4A51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1" y="1378395"/>
            <a:ext cx="6096000" cy="1060005"/>
          </a:xfrm>
          <a:prstGeom prst="rect">
            <a:avLst/>
          </a:prstGeom>
        </p:spPr>
        <p:txBody>
          <a:bodyPr/>
          <a:lstStyle>
            <a:lvl1pPr>
              <a:defRPr sz="2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CA3F9B37-CEE7-69B4-E09A-12BED62707E8}"/>
              </a:ext>
            </a:extLst>
          </p:cNvPr>
          <p:cNvSpPr/>
          <p:nvPr userDrawn="1"/>
        </p:nvSpPr>
        <p:spPr>
          <a:xfrm>
            <a:off x="5633609" y="609600"/>
            <a:ext cx="1517503" cy="1209040"/>
          </a:xfrm>
          <a:custGeom>
            <a:avLst/>
            <a:gdLst/>
            <a:ahLst/>
            <a:cxnLst/>
            <a:rect l="l" t="t" r="r" b="b"/>
            <a:pathLst>
              <a:path w="3495675" h="2785110">
                <a:moveTo>
                  <a:pt x="1599272" y="0"/>
                </a:moveTo>
                <a:lnTo>
                  <a:pt x="1551482" y="4686"/>
                </a:lnTo>
                <a:lnTo>
                  <a:pt x="1504073" y="10655"/>
                </a:lnTo>
                <a:lnTo>
                  <a:pt x="1457071" y="17868"/>
                </a:lnTo>
                <a:lnTo>
                  <a:pt x="1410487" y="26314"/>
                </a:lnTo>
                <a:lnTo>
                  <a:pt x="1364335" y="35991"/>
                </a:lnTo>
                <a:lnTo>
                  <a:pt x="1318641" y="46863"/>
                </a:lnTo>
                <a:lnTo>
                  <a:pt x="1273416" y="58928"/>
                </a:lnTo>
                <a:lnTo>
                  <a:pt x="1228686" y="72148"/>
                </a:lnTo>
                <a:lnTo>
                  <a:pt x="1184465" y="86537"/>
                </a:lnTo>
                <a:lnTo>
                  <a:pt x="1140764" y="102044"/>
                </a:lnTo>
                <a:lnTo>
                  <a:pt x="1097597" y="118668"/>
                </a:lnTo>
                <a:lnTo>
                  <a:pt x="1055001" y="136398"/>
                </a:lnTo>
                <a:lnTo>
                  <a:pt x="1012977" y="155206"/>
                </a:lnTo>
                <a:lnTo>
                  <a:pt x="971550" y="175082"/>
                </a:lnTo>
                <a:lnTo>
                  <a:pt x="930732" y="195999"/>
                </a:lnTo>
                <a:lnTo>
                  <a:pt x="890549" y="217944"/>
                </a:lnTo>
                <a:lnTo>
                  <a:pt x="851014" y="240906"/>
                </a:lnTo>
                <a:lnTo>
                  <a:pt x="812139" y="264858"/>
                </a:lnTo>
                <a:lnTo>
                  <a:pt x="773950" y="289788"/>
                </a:lnTo>
                <a:lnTo>
                  <a:pt x="736447" y="315683"/>
                </a:lnTo>
                <a:lnTo>
                  <a:pt x="699681" y="342506"/>
                </a:lnTo>
                <a:lnTo>
                  <a:pt x="663638" y="370268"/>
                </a:lnTo>
                <a:lnTo>
                  <a:pt x="628345" y="398932"/>
                </a:lnTo>
                <a:lnTo>
                  <a:pt x="593826" y="428485"/>
                </a:lnTo>
                <a:lnTo>
                  <a:pt x="560095" y="458914"/>
                </a:lnTo>
                <a:lnTo>
                  <a:pt x="527164" y="490194"/>
                </a:lnTo>
                <a:lnTo>
                  <a:pt x="495046" y="522312"/>
                </a:lnTo>
                <a:lnTo>
                  <a:pt x="463778" y="555256"/>
                </a:lnTo>
                <a:lnTo>
                  <a:pt x="433374" y="589000"/>
                </a:lnTo>
                <a:lnTo>
                  <a:pt x="403834" y="623531"/>
                </a:lnTo>
                <a:lnTo>
                  <a:pt x="375196" y="658825"/>
                </a:lnTo>
                <a:lnTo>
                  <a:pt x="347459" y="694880"/>
                </a:lnTo>
                <a:lnTo>
                  <a:pt x="320649" y="731659"/>
                </a:lnTo>
                <a:lnTo>
                  <a:pt x="294779" y="769162"/>
                </a:lnTo>
                <a:lnTo>
                  <a:pt x="269875" y="807364"/>
                </a:lnTo>
                <a:lnTo>
                  <a:pt x="245948" y="846239"/>
                </a:lnTo>
                <a:lnTo>
                  <a:pt x="223024" y="885786"/>
                </a:lnTo>
                <a:lnTo>
                  <a:pt x="201104" y="925982"/>
                </a:lnTo>
                <a:lnTo>
                  <a:pt x="180225" y="966800"/>
                </a:lnTo>
                <a:lnTo>
                  <a:pt x="160388" y="1008227"/>
                </a:lnTo>
                <a:lnTo>
                  <a:pt x="141630" y="1050251"/>
                </a:lnTo>
                <a:lnTo>
                  <a:pt x="123939" y="1092860"/>
                </a:lnTo>
                <a:lnTo>
                  <a:pt x="107365" y="1136027"/>
                </a:lnTo>
                <a:lnTo>
                  <a:pt x="91897" y="1179741"/>
                </a:lnTo>
                <a:lnTo>
                  <a:pt x="77571" y="1223962"/>
                </a:lnTo>
                <a:lnTo>
                  <a:pt x="64401" y="1268704"/>
                </a:lnTo>
                <a:lnTo>
                  <a:pt x="52400" y="1313942"/>
                </a:lnTo>
                <a:lnTo>
                  <a:pt x="41592" y="1359649"/>
                </a:lnTo>
                <a:lnTo>
                  <a:pt x="31991" y="1405801"/>
                </a:lnTo>
                <a:lnTo>
                  <a:pt x="23609" y="1452410"/>
                </a:lnTo>
                <a:lnTo>
                  <a:pt x="16471" y="1499425"/>
                </a:lnTo>
                <a:lnTo>
                  <a:pt x="10591" y="1546847"/>
                </a:lnTo>
                <a:lnTo>
                  <a:pt x="5981" y="1594662"/>
                </a:lnTo>
                <a:lnTo>
                  <a:pt x="2667" y="1642833"/>
                </a:lnTo>
                <a:lnTo>
                  <a:pt x="673" y="1691360"/>
                </a:lnTo>
                <a:lnTo>
                  <a:pt x="0" y="1740230"/>
                </a:lnTo>
                <a:lnTo>
                  <a:pt x="876" y="1792224"/>
                </a:lnTo>
                <a:lnTo>
                  <a:pt x="3454" y="1844065"/>
                </a:lnTo>
                <a:lnTo>
                  <a:pt x="7721" y="1895741"/>
                </a:lnTo>
                <a:lnTo>
                  <a:pt x="13601" y="1947176"/>
                </a:lnTo>
                <a:lnTo>
                  <a:pt x="21069" y="1998357"/>
                </a:lnTo>
                <a:lnTo>
                  <a:pt x="30086" y="2049208"/>
                </a:lnTo>
                <a:lnTo>
                  <a:pt x="40601" y="2099703"/>
                </a:lnTo>
                <a:lnTo>
                  <a:pt x="52578" y="2149805"/>
                </a:lnTo>
                <a:lnTo>
                  <a:pt x="65963" y="2199436"/>
                </a:lnTo>
                <a:lnTo>
                  <a:pt x="80721" y="2248585"/>
                </a:lnTo>
                <a:lnTo>
                  <a:pt x="96812" y="2297201"/>
                </a:lnTo>
                <a:lnTo>
                  <a:pt x="114185" y="2345220"/>
                </a:lnTo>
                <a:lnTo>
                  <a:pt x="132791" y="2392616"/>
                </a:lnTo>
                <a:lnTo>
                  <a:pt x="152615" y="2439339"/>
                </a:lnTo>
                <a:lnTo>
                  <a:pt x="173583" y="2485352"/>
                </a:lnTo>
                <a:lnTo>
                  <a:pt x="195681" y="2530589"/>
                </a:lnTo>
                <a:lnTo>
                  <a:pt x="218833" y="2575026"/>
                </a:lnTo>
                <a:lnTo>
                  <a:pt x="243027" y="2618600"/>
                </a:lnTo>
                <a:lnTo>
                  <a:pt x="268211" y="2661285"/>
                </a:lnTo>
                <a:lnTo>
                  <a:pt x="294322" y="2703030"/>
                </a:lnTo>
                <a:lnTo>
                  <a:pt x="321348" y="2743784"/>
                </a:lnTo>
                <a:lnTo>
                  <a:pt x="349224" y="2783509"/>
                </a:lnTo>
                <a:lnTo>
                  <a:pt x="1599272" y="0"/>
                </a:lnTo>
                <a:close/>
              </a:path>
              <a:path w="3495675" h="2785110">
                <a:moveTo>
                  <a:pt x="2370594" y="2761196"/>
                </a:moveTo>
                <a:lnTo>
                  <a:pt x="1742744" y="1360424"/>
                </a:lnTo>
                <a:lnTo>
                  <a:pt x="1124483" y="2761196"/>
                </a:lnTo>
                <a:lnTo>
                  <a:pt x="1140980" y="2741498"/>
                </a:lnTo>
                <a:lnTo>
                  <a:pt x="1161173" y="2719374"/>
                </a:lnTo>
                <a:lnTo>
                  <a:pt x="1212469" y="2670137"/>
                </a:lnTo>
                <a:lnTo>
                  <a:pt x="1243495" y="2644114"/>
                </a:lnTo>
                <a:lnTo>
                  <a:pt x="1278064" y="2617927"/>
                </a:lnTo>
                <a:lnTo>
                  <a:pt x="1316151" y="2592120"/>
                </a:lnTo>
                <a:lnTo>
                  <a:pt x="1357693" y="2567254"/>
                </a:lnTo>
                <a:lnTo>
                  <a:pt x="1402676" y="2543886"/>
                </a:lnTo>
                <a:lnTo>
                  <a:pt x="1451063" y="2522575"/>
                </a:lnTo>
                <a:lnTo>
                  <a:pt x="1502816" y="2503881"/>
                </a:lnTo>
                <a:lnTo>
                  <a:pt x="1557896" y="2488374"/>
                </a:lnTo>
                <a:lnTo>
                  <a:pt x="1616265" y="2476601"/>
                </a:lnTo>
                <a:lnTo>
                  <a:pt x="1677898" y="2469134"/>
                </a:lnTo>
                <a:lnTo>
                  <a:pt x="1742744" y="2466517"/>
                </a:lnTo>
                <a:lnTo>
                  <a:pt x="1807679" y="2469134"/>
                </a:lnTo>
                <a:lnTo>
                  <a:pt x="1869567" y="2476601"/>
                </a:lnTo>
                <a:lnTo>
                  <a:pt x="1928329" y="2488374"/>
                </a:lnTo>
                <a:lnTo>
                  <a:pt x="1983930" y="2503881"/>
                </a:lnTo>
                <a:lnTo>
                  <a:pt x="2036305" y="2522575"/>
                </a:lnTo>
                <a:lnTo>
                  <a:pt x="2085403" y="2543886"/>
                </a:lnTo>
                <a:lnTo>
                  <a:pt x="2131174" y="2567254"/>
                </a:lnTo>
                <a:lnTo>
                  <a:pt x="2173554" y="2592120"/>
                </a:lnTo>
                <a:lnTo>
                  <a:pt x="2212479" y="2617927"/>
                </a:lnTo>
                <a:lnTo>
                  <a:pt x="2247912" y="2644114"/>
                </a:lnTo>
                <a:lnTo>
                  <a:pt x="2279777" y="2670137"/>
                </a:lnTo>
                <a:lnTo>
                  <a:pt x="2332634" y="2719374"/>
                </a:lnTo>
                <a:lnTo>
                  <a:pt x="2353500" y="2741498"/>
                </a:lnTo>
                <a:lnTo>
                  <a:pt x="2370594" y="2761196"/>
                </a:lnTo>
                <a:close/>
              </a:path>
              <a:path w="3495675" h="2785110">
                <a:moveTo>
                  <a:pt x="3495408" y="1740230"/>
                </a:moveTo>
                <a:lnTo>
                  <a:pt x="3494735" y="1691360"/>
                </a:lnTo>
                <a:lnTo>
                  <a:pt x="3492741" y="1642833"/>
                </a:lnTo>
                <a:lnTo>
                  <a:pt x="3489426" y="1594662"/>
                </a:lnTo>
                <a:lnTo>
                  <a:pt x="3484829" y="1546847"/>
                </a:lnTo>
                <a:lnTo>
                  <a:pt x="3478936" y="1499425"/>
                </a:lnTo>
                <a:lnTo>
                  <a:pt x="3471799" y="1452410"/>
                </a:lnTo>
                <a:lnTo>
                  <a:pt x="3463417" y="1405801"/>
                </a:lnTo>
                <a:lnTo>
                  <a:pt x="3453815" y="1359649"/>
                </a:lnTo>
                <a:lnTo>
                  <a:pt x="3443008" y="1313942"/>
                </a:lnTo>
                <a:lnTo>
                  <a:pt x="3431006" y="1268704"/>
                </a:lnTo>
                <a:lnTo>
                  <a:pt x="3417836" y="1223962"/>
                </a:lnTo>
                <a:lnTo>
                  <a:pt x="3403511" y="1179741"/>
                </a:lnTo>
                <a:lnTo>
                  <a:pt x="3388042" y="1136027"/>
                </a:lnTo>
                <a:lnTo>
                  <a:pt x="3371469" y="1092860"/>
                </a:lnTo>
                <a:lnTo>
                  <a:pt x="3353778" y="1050251"/>
                </a:lnTo>
                <a:lnTo>
                  <a:pt x="3335020" y="1008227"/>
                </a:lnTo>
                <a:lnTo>
                  <a:pt x="3315182" y="966800"/>
                </a:lnTo>
                <a:lnTo>
                  <a:pt x="3294303" y="925982"/>
                </a:lnTo>
                <a:lnTo>
                  <a:pt x="3272383" y="885786"/>
                </a:lnTo>
                <a:lnTo>
                  <a:pt x="3249460" y="846239"/>
                </a:lnTo>
                <a:lnTo>
                  <a:pt x="3225533" y="807364"/>
                </a:lnTo>
                <a:lnTo>
                  <a:pt x="3200628" y="769162"/>
                </a:lnTo>
                <a:lnTo>
                  <a:pt x="3174758" y="731659"/>
                </a:lnTo>
                <a:lnTo>
                  <a:pt x="3147949" y="694880"/>
                </a:lnTo>
                <a:lnTo>
                  <a:pt x="3120212" y="658825"/>
                </a:lnTo>
                <a:lnTo>
                  <a:pt x="3091573" y="623531"/>
                </a:lnTo>
                <a:lnTo>
                  <a:pt x="3062033" y="589000"/>
                </a:lnTo>
                <a:lnTo>
                  <a:pt x="3031617" y="555256"/>
                </a:lnTo>
                <a:lnTo>
                  <a:pt x="3000349" y="522312"/>
                </a:lnTo>
                <a:lnTo>
                  <a:pt x="2968244" y="490194"/>
                </a:lnTo>
                <a:lnTo>
                  <a:pt x="2935313" y="458914"/>
                </a:lnTo>
                <a:lnTo>
                  <a:pt x="2901581" y="428485"/>
                </a:lnTo>
                <a:lnTo>
                  <a:pt x="2867063" y="398932"/>
                </a:lnTo>
                <a:lnTo>
                  <a:pt x="2831769" y="370268"/>
                </a:lnTo>
                <a:lnTo>
                  <a:pt x="2795727" y="342506"/>
                </a:lnTo>
                <a:lnTo>
                  <a:pt x="2758948" y="315683"/>
                </a:lnTo>
                <a:lnTo>
                  <a:pt x="2721457" y="289788"/>
                </a:lnTo>
                <a:lnTo>
                  <a:pt x="2683256" y="264858"/>
                </a:lnTo>
                <a:lnTo>
                  <a:pt x="2644381" y="240906"/>
                </a:lnTo>
                <a:lnTo>
                  <a:pt x="2604846" y="217944"/>
                </a:lnTo>
                <a:lnTo>
                  <a:pt x="2564650" y="195999"/>
                </a:lnTo>
                <a:lnTo>
                  <a:pt x="2523833" y="175082"/>
                </a:lnTo>
                <a:lnTo>
                  <a:pt x="2482405" y="155206"/>
                </a:lnTo>
                <a:lnTo>
                  <a:pt x="2440381" y="136398"/>
                </a:lnTo>
                <a:lnTo>
                  <a:pt x="2397785" y="118668"/>
                </a:lnTo>
                <a:lnTo>
                  <a:pt x="2354618" y="102044"/>
                </a:lnTo>
                <a:lnTo>
                  <a:pt x="2310917" y="86537"/>
                </a:lnTo>
                <a:lnTo>
                  <a:pt x="2266696" y="72148"/>
                </a:lnTo>
                <a:lnTo>
                  <a:pt x="2221954" y="58928"/>
                </a:lnTo>
                <a:lnTo>
                  <a:pt x="2176729" y="46863"/>
                </a:lnTo>
                <a:lnTo>
                  <a:pt x="2131034" y="35991"/>
                </a:lnTo>
                <a:lnTo>
                  <a:pt x="2084882" y="26314"/>
                </a:lnTo>
                <a:lnTo>
                  <a:pt x="2038299" y="17868"/>
                </a:lnTo>
                <a:lnTo>
                  <a:pt x="1991283" y="10655"/>
                </a:lnTo>
                <a:lnTo>
                  <a:pt x="1943874" y="4686"/>
                </a:lnTo>
                <a:lnTo>
                  <a:pt x="1896084" y="0"/>
                </a:lnTo>
                <a:lnTo>
                  <a:pt x="3148850" y="2784830"/>
                </a:lnTo>
                <a:lnTo>
                  <a:pt x="3176701" y="2745092"/>
                </a:lnTo>
                <a:lnTo>
                  <a:pt x="3203676" y="2704312"/>
                </a:lnTo>
                <a:lnTo>
                  <a:pt x="3229724" y="2662529"/>
                </a:lnTo>
                <a:lnTo>
                  <a:pt x="3254794" y="2619794"/>
                </a:lnTo>
                <a:lnTo>
                  <a:pt x="3278873" y="2576157"/>
                </a:lnTo>
                <a:lnTo>
                  <a:pt x="3301898" y="2531656"/>
                </a:lnTo>
                <a:lnTo>
                  <a:pt x="3323831" y="2486342"/>
                </a:lnTo>
                <a:lnTo>
                  <a:pt x="3344646" y="2440254"/>
                </a:lnTo>
                <a:lnTo>
                  <a:pt x="3364280" y="2393442"/>
                </a:lnTo>
                <a:lnTo>
                  <a:pt x="3382721" y="2345956"/>
                </a:lnTo>
                <a:lnTo>
                  <a:pt x="3399917" y="2297849"/>
                </a:lnTo>
                <a:lnTo>
                  <a:pt x="3415830" y="2249144"/>
                </a:lnTo>
                <a:lnTo>
                  <a:pt x="3430409" y="2199906"/>
                </a:lnTo>
                <a:lnTo>
                  <a:pt x="3443630" y="2150186"/>
                </a:lnTo>
                <a:lnTo>
                  <a:pt x="3455441" y="2100021"/>
                </a:lnTo>
                <a:lnTo>
                  <a:pt x="3465804" y="2049449"/>
                </a:lnTo>
                <a:lnTo>
                  <a:pt x="3474682" y="1998522"/>
                </a:lnTo>
                <a:lnTo>
                  <a:pt x="3482035" y="1947291"/>
                </a:lnTo>
                <a:lnTo>
                  <a:pt x="3487826" y="1895805"/>
                </a:lnTo>
                <a:lnTo>
                  <a:pt x="3492017" y="1844103"/>
                </a:lnTo>
                <a:lnTo>
                  <a:pt x="3494557" y="1792224"/>
                </a:lnTo>
                <a:lnTo>
                  <a:pt x="3495408" y="1740230"/>
                </a:lnTo>
                <a:close/>
              </a:path>
            </a:pathLst>
          </a:custGeom>
          <a:solidFill>
            <a:srgbClr val="93D6E1">
              <a:alpha val="1428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C7309EF2-2685-E293-61E0-E75D9873ED15}"/>
              </a:ext>
            </a:extLst>
          </p:cNvPr>
          <p:cNvSpPr txBox="1"/>
          <p:nvPr userDrawn="1"/>
        </p:nvSpPr>
        <p:spPr>
          <a:xfrm>
            <a:off x="365760" y="6400800"/>
            <a:ext cx="56127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  <p:extLst>
      <p:ext uri="{BB962C8B-B14F-4D97-AF65-F5344CB8AC3E}">
        <p14:creationId xmlns:p14="http://schemas.microsoft.com/office/powerpoint/2010/main" val="3935364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1932170-3EB9-10CE-F2FA-FFFAEEF462FA}"/>
              </a:ext>
            </a:extLst>
          </p:cNvPr>
          <p:cNvSpPr/>
          <p:nvPr userDrawn="1"/>
        </p:nvSpPr>
        <p:spPr>
          <a:xfrm>
            <a:off x="5334000" y="0"/>
            <a:ext cx="6858000" cy="6858000"/>
          </a:xfrm>
          <a:prstGeom prst="rect">
            <a:avLst/>
          </a:prstGeom>
          <a:gradFill>
            <a:gsLst>
              <a:gs pos="62000">
                <a:schemeClr val="tx2"/>
              </a:gs>
              <a:gs pos="89000">
                <a:schemeClr val="tx1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35948" y="6483096"/>
            <a:ext cx="2804160" cy="21424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07709DE9-F61D-584B-89E5-6A6B9DC9EE81}" type="slidenum">
              <a:rPr lang="en-US" smtClean="0"/>
              <a:pPr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  <a:p>
            <a:endParaRPr lang="en-US"/>
          </a:p>
        </p:txBody>
      </p:sp>
      <p:pic>
        <p:nvPicPr>
          <p:cNvPr id="11" name="Picture 10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A139200A-0FC0-A281-67B8-D1F6BD859E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5" r="16781"/>
          <a:stretch>
            <a:fillRect/>
          </a:stretch>
        </p:blipFill>
        <p:spPr>
          <a:xfrm>
            <a:off x="6019800" y="0"/>
            <a:ext cx="6172200" cy="49657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CAB0A9C2-5EAE-BC1A-3782-8A1742B30EE5}"/>
              </a:ext>
            </a:extLst>
          </p:cNvPr>
          <p:cNvSpPr txBox="1"/>
          <p:nvPr userDrawn="1"/>
        </p:nvSpPr>
        <p:spPr>
          <a:xfrm>
            <a:off x="365760" y="6400800"/>
            <a:ext cx="56127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g object 17"/>
          <p:cNvSpPr/>
          <p:nvPr userDrawn="1"/>
        </p:nvSpPr>
        <p:spPr>
          <a:xfrm>
            <a:off x="461130" y="0"/>
            <a:ext cx="512445" cy="892175"/>
          </a:xfrm>
          <a:custGeom>
            <a:avLst/>
            <a:gdLst/>
            <a:ahLst/>
            <a:cxnLst/>
            <a:rect l="l" t="t" r="r" b="b"/>
            <a:pathLst>
              <a:path w="512444" h="892175">
                <a:moveTo>
                  <a:pt x="0" y="0"/>
                </a:moveTo>
                <a:lnTo>
                  <a:pt x="401218" y="891882"/>
                </a:lnTo>
                <a:lnTo>
                  <a:pt x="428284" y="850777"/>
                </a:lnTo>
                <a:lnTo>
                  <a:pt x="452273" y="806676"/>
                </a:lnTo>
                <a:lnTo>
                  <a:pt x="472791" y="760041"/>
                </a:lnTo>
                <a:lnTo>
                  <a:pt x="489439" y="711328"/>
                </a:lnTo>
                <a:lnTo>
                  <a:pt x="501821" y="660999"/>
                </a:lnTo>
                <a:lnTo>
                  <a:pt x="509542" y="609512"/>
                </a:lnTo>
                <a:lnTo>
                  <a:pt x="512203" y="557326"/>
                </a:lnTo>
                <a:lnTo>
                  <a:pt x="510145" y="508999"/>
                </a:lnTo>
                <a:lnTo>
                  <a:pt x="504082" y="461821"/>
                </a:lnTo>
                <a:lnTo>
                  <a:pt x="494183" y="415960"/>
                </a:lnTo>
                <a:lnTo>
                  <a:pt x="480616" y="371583"/>
                </a:lnTo>
                <a:lnTo>
                  <a:pt x="463551" y="328859"/>
                </a:lnTo>
                <a:lnTo>
                  <a:pt x="443155" y="287954"/>
                </a:lnTo>
                <a:lnTo>
                  <a:pt x="419598" y="249036"/>
                </a:lnTo>
                <a:lnTo>
                  <a:pt x="393047" y="212272"/>
                </a:lnTo>
                <a:lnTo>
                  <a:pt x="363672" y="177831"/>
                </a:lnTo>
                <a:lnTo>
                  <a:pt x="331641" y="145880"/>
                </a:lnTo>
                <a:lnTo>
                  <a:pt x="297122" y="116585"/>
                </a:lnTo>
                <a:lnTo>
                  <a:pt x="260284" y="90116"/>
                </a:lnTo>
                <a:lnTo>
                  <a:pt x="221296" y="66639"/>
                </a:lnTo>
                <a:lnTo>
                  <a:pt x="180326" y="46321"/>
                </a:lnTo>
                <a:lnTo>
                  <a:pt x="137543" y="29331"/>
                </a:lnTo>
                <a:lnTo>
                  <a:pt x="93115" y="15836"/>
                </a:lnTo>
                <a:lnTo>
                  <a:pt x="47211" y="6003"/>
                </a:lnTo>
                <a:lnTo>
                  <a:pt x="0" y="0"/>
                </a:lnTo>
                <a:close/>
              </a:path>
            </a:pathLst>
          </a:custGeom>
          <a:solidFill>
            <a:srgbClr val="A2B5DA">
              <a:alpha val="36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 userDrawn="1"/>
        </p:nvSpPr>
        <p:spPr>
          <a:xfrm>
            <a:off x="0" y="0"/>
            <a:ext cx="613410" cy="884555"/>
          </a:xfrm>
          <a:custGeom>
            <a:avLst/>
            <a:gdLst/>
            <a:ahLst/>
            <a:cxnLst/>
            <a:rect l="l" t="t" r="r" b="b"/>
            <a:pathLst>
              <a:path w="613410" h="884555">
                <a:moveTo>
                  <a:pt x="366064" y="0"/>
                </a:moveTo>
                <a:lnTo>
                  <a:pt x="318858" y="6007"/>
                </a:lnTo>
                <a:lnTo>
                  <a:pt x="272961" y="15836"/>
                </a:lnTo>
                <a:lnTo>
                  <a:pt x="228536" y="29337"/>
                </a:lnTo>
                <a:lnTo>
                  <a:pt x="185750" y="46329"/>
                </a:lnTo>
                <a:lnTo>
                  <a:pt x="144780" y="66649"/>
                </a:lnTo>
                <a:lnTo>
                  <a:pt x="105791" y="90119"/>
                </a:lnTo>
                <a:lnTo>
                  <a:pt x="68961" y="116586"/>
                </a:lnTo>
                <a:lnTo>
                  <a:pt x="34442" y="145884"/>
                </a:lnTo>
                <a:lnTo>
                  <a:pt x="2413" y="177838"/>
                </a:lnTo>
                <a:lnTo>
                  <a:pt x="0" y="180670"/>
                </a:lnTo>
                <a:lnTo>
                  <a:pt x="0" y="815162"/>
                </a:lnTo>
                <a:lnTo>
                  <a:pt x="366064" y="0"/>
                </a:lnTo>
                <a:close/>
              </a:path>
              <a:path w="613410" h="884555">
                <a:moveTo>
                  <a:pt x="613092" y="884313"/>
                </a:moveTo>
                <a:lnTo>
                  <a:pt x="412013" y="435698"/>
                </a:lnTo>
                <a:lnTo>
                  <a:pt x="214007" y="884313"/>
                </a:lnTo>
                <a:lnTo>
                  <a:pt x="233387" y="863244"/>
                </a:lnTo>
                <a:lnTo>
                  <a:pt x="263194" y="838441"/>
                </a:lnTo>
                <a:lnTo>
                  <a:pt x="303110" y="814717"/>
                </a:lnTo>
                <a:lnTo>
                  <a:pt x="352818" y="796950"/>
                </a:lnTo>
                <a:lnTo>
                  <a:pt x="412013" y="789940"/>
                </a:lnTo>
                <a:lnTo>
                  <a:pt x="471449" y="796950"/>
                </a:lnTo>
                <a:lnTo>
                  <a:pt x="521754" y="814717"/>
                </a:lnTo>
                <a:lnTo>
                  <a:pt x="562457" y="838441"/>
                </a:lnTo>
                <a:lnTo>
                  <a:pt x="593064" y="863244"/>
                </a:lnTo>
                <a:lnTo>
                  <a:pt x="613092" y="884313"/>
                </a:lnTo>
                <a:close/>
              </a:path>
            </a:pathLst>
          </a:custGeom>
          <a:solidFill>
            <a:srgbClr val="A2B5DA">
              <a:alpha val="369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F47E73B6-E250-E7D4-7959-0D6B58E5F80A}"/>
              </a:ext>
            </a:extLst>
          </p:cNvPr>
          <p:cNvSpPr txBox="1">
            <a:spLocks/>
          </p:cNvSpPr>
          <p:nvPr userDrawn="1"/>
        </p:nvSpPr>
        <p:spPr>
          <a:xfrm>
            <a:off x="8803258" y="6364224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kern="0"/>
            </a:defPPr>
            <a:lvl1pPr algn="r">
              <a:defRPr sz="900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709DE9-F61D-584B-89E5-6A6B9DC9EE81}" type="slidenum">
              <a:rPr kumimoji="0" lang="en-US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lang="en-US" sz="900" b="0" i="0" u="none" strike="noStrike" kern="0" cap="none" spc="9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en-US" sz="900" b="0" i="0" u="none" strike="noStrike" kern="0" cap="none" spc="-2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LIFT</a:t>
            </a:r>
            <a:r>
              <a:rPr kumimoji="0" lang="en-US" sz="900" b="0" i="0" u="none" strike="noStrike" kern="0" cap="none" spc="-8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en-US" sz="900" b="0" i="0" u="none" strike="noStrike" kern="0" cap="none" spc="-6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BUSINESS</a:t>
            </a:r>
            <a:r>
              <a:rPr kumimoji="0" lang="en-US" sz="900" b="0" i="0" u="none" strike="noStrike" kern="0" cap="none" spc="-8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en-US" sz="900" b="0" i="0" u="none" strike="noStrike" kern="0" cap="none" spc="-3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SENSITIVE</a:t>
            </a: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9180BA40-EB84-B34B-4EFF-AAE757D564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277813"/>
            <a:ext cx="9677400" cy="251198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20F845D5-4D98-979A-48CB-D5B4FCD0F50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5800" y="490537"/>
            <a:ext cx="9677400" cy="380999"/>
          </a:xfrm>
          <a:prstGeom prst="rect">
            <a:avLst/>
          </a:prstGeom>
        </p:spPr>
        <p:txBody>
          <a:bodyPr lIns="0" tIns="0" rIns="0" bIns="0"/>
          <a:lstStyle>
            <a:lvl1pPr>
              <a:defRPr sz="2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E7515BB9-9801-DF56-9F35-8034B37A86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2682" y="1804986"/>
            <a:ext cx="9977718" cy="3529013"/>
          </a:xfrm>
          <a:prstGeom prst="rect">
            <a:avLst/>
          </a:prstGeom>
        </p:spPr>
        <p:txBody>
          <a:bodyPr/>
          <a:lstStyle>
            <a:lvl1pPr marL="182880" indent="-182880">
              <a:spcBef>
                <a:spcPts val="600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spcBef>
                <a:spcPts val="600"/>
              </a:spcBef>
              <a:buFont typeface="System Font Regular"/>
              <a:buChar char="—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182880"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182880"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83080" indent="-182880"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A0B5EDA7-2036-B068-A915-1D65CE51EC8A}"/>
              </a:ext>
            </a:extLst>
          </p:cNvPr>
          <p:cNvSpPr txBox="1"/>
          <p:nvPr userDrawn="1"/>
        </p:nvSpPr>
        <p:spPr>
          <a:xfrm>
            <a:off x="365760" y="6400800"/>
            <a:ext cx="56127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D6DD2B7F-0DDF-9E5E-AEC0-058B2B6B31EB}"/>
              </a:ext>
            </a:extLst>
          </p:cNvPr>
          <p:cNvSpPr txBox="1"/>
          <p:nvPr userDrawn="1"/>
        </p:nvSpPr>
        <p:spPr>
          <a:xfrm>
            <a:off x="365760" y="6400800"/>
            <a:ext cx="56127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1BF5E4-4AFF-3405-52B5-5A22A08194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93000">
                <a:schemeClr val="tx2"/>
              </a:gs>
              <a:gs pos="51000">
                <a:schemeClr val="tx1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2FDA8077-6F43-33E9-FFD2-BEF8C78AF2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00" y="-22302"/>
            <a:ext cx="7416800" cy="56515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E15B7C6-1801-A2AE-3388-1D3AC064D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6416675"/>
            <a:ext cx="3733800" cy="365125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07709DE9-F61D-584B-89E5-6A6B9DC9EE81}" type="slidenum">
              <a:rPr lang="en-US" smtClean="0"/>
              <a:pPr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378DF1B-1884-CBEE-27B6-9791281A79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709" y="2657920"/>
            <a:ext cx="4419600" cy="2317750"/>
          </a:xfrm>
          <a:prstGeom prst="rect">
            <a:avLst/>
          </a:prstGeom>
        </p:spPr>
        <p:txBody>
          <a:bodyPr/>
          <a:lstStyle>
            <a:lvl1pPr marL="182880" indent="-18288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2B208BE-831D-04EE-9206-FC5F9D3E5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709" y="1378395"/>
            <a:ext cx="6915691" cy="1060005"/>
          </a:xfrm>
          <a:prstGeom prst="rect">
            <a:avLst/>
          </a:prstGeom>
        </p:spPr>
        <p:txBody>
          <a:bodyPr/>
          <a:lstStyle>
            <a:lvl1pPr>
              <a:defRPr sz="2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85184966-E046-A909-2CBF-E110CA8902E6}"/>
              </a:ext>
            </a:extLst>
          </p:cNvPr>
          <p:cNvSpPr/>
          <p:nvPr userDrawn="1"/>
        </p:nvSpPr>
        <p:spPr>
          <a:xfrm>
            <a:off x="165718" y="609600"/>
            <a:ext cx="1517503" cy="1209040"/>
          </a:xfrm>
          <a:custGeom>
            <a:avLst/>
            <a:gdLst/>
            <a:ahLst/>
            <a:cxnLst/>
            <a:rect l="l" t="t" r="r" b="b"/>
            <a:pathLst>
              <a:path w="3495675" h="2785110">
                <a:moveTo>
                  <a:pt x="1599272" y="0"/>
                </a:moveTo>
                <a:lnTo>
                  <a:pt x="1551482" y="4686"/>
                </a:lnTo>
                <a:lnTo>
                  <a:pt x="1504073" y="10655"/>
                </a:lnTo>
                <a:lnTo>
                  <a:pt x="1457071" y="17868"/>
                </a:lnTo>
                <a:lnTo>
                  <a:pt x="1410487" y="26314"/>
                </a:lnTo>
                <a:lnTo>
                  <a:pt x="1364335" y="35991"/>
                </a:lnTo>
                <a:lnTo>
                  <a:pt x="1318641" y="46863"/>
                </a:lnTo>
                <a:lnTo>
                  <a:pt x="1273416" y="58928"/>
                </a:lnTo>
                <a:lnTo>
                  <a:pt x="1228686" y="72148"/>
                </a:lnTo>
                <a:lnTo>
                  <a:pt x="1184465" y="86537"/>
                </a:lnTo>
                <a:lnTo>
                  <a:pt x="1140764" y="102044"/>
                </a:lnTo>
                <a:lnTo>
                  <a:pt x="1097597" y="118668"/>
                </a:lnTo>
                <a:lnTo>
                  <a:pt x="1055001" y="136398"/>
                </a:lnTo>
                <a:lnTo>
                  <a:pt x="1012977" y="155206"/>
                </a:lnTo>
                <a:lnTo>
                  <a:pt x="971550" y="175082"/>
                </a:lnTo>
                <a:lnTo>
                  <a:pt x="930732" y="195999"/>
                </a:lnTo>
                <a:lnTo>
                  <a:pt x="890549" y="217944"/>
                </a:lnTo>
                <a:lnTo>
                  <a:pt x="851014" y="240906"/>
                </a:lnTo>
                <a:lnTo>
                  <a:pt x="812139" y="264858"/>
                </a:lnTo>
                <a:lnTo>
                  <a:pt x="773950" y="289788"/>
                </a:lnTo>
                <a:lnTo>
                  <a:pt x="736447" y="315683"/>
                </a:lnTo>
                <a:lnTo>
                  <a:pt x="699681" y="342506"/>
                </a:lnTo>
                <a:lnTo>
                  <a:pt x="663638" y="370268"/>
                </a:lnTo>
                <a:lnTo>
                  <a:pt x="628345" y="398932"/>
                </a:lnTo>
                <a:lnTo>
                  <a:pt x="593826" y="428485"/>
                </a:lnTo>
                <a:lnTo>
                  <a:pt x="560095" y="458914"/>
                </a:lnTo>
                <a:lnTo>
                  <a:pt x="527164" y="490194"/>
                </a:lnTo>
                <a:lnTo>
                  <a:pt x="495046" y="522312"/>
                </a:lnTo>
                <a:lnTo>
                  <a:pt x="463778" y="555256"/>
                </a:lnTo>
                <a:lnTo>
                  <a:pt x="433374" y="589000"/>
                </a:lnTo>
                <a:lnTo>
                  <a:pt x="403834" y="623531"/>
                </a:lnTo>
                <a:lnTo>
                  <a:pt x="375196" y="658825"/>
                </a:lnTo>
                <a:lnTo>
                  <a:pt x="347459" y="694880"/>
                </a:lnTo>
                <a:lnTo>
                  <a:pt x="320649" y="731659"/>
                </a:lnTo>
                <a:lnTo>
                  <a:pt x="294779" y="769162"/>
                </a:lnTo>
                <a:lnTo>
                  <a:pt x="269875" y="807364"/>
                </a:lnTo>
                <a:lnTo>
                  <a:pt x="245948" y="846239"/>
                </a:lnTo>
                <a:lnTo>
                  <a:pt x="223024" y="885786"/>
                </a:lnTo>
                <a:lnTo>
                  <a:pt x="201104" y="925982"/>
                </a:lnTo>
                <a:lnTo>
                  <a:pt x="180225" y="966800"/>
                </a:lnTo>
                <a:lnTo>
                  <a:pt x="160388" y="1008227"/>
                </a:lnTo>
                <a:lnTo>
                  <a:pt x="141630" y="1050251"/>
                </a:lnTo>
                <a:lnTo>
                  <a:pt x="123939" y="1092860"/>
                </a:lnTo>
                <a:lnTo>
                  <a:pt x="107365" y="1136027"/>
                </a:lnTo>
                <a:lnTo>
                  <a:pt x="91897" y="1179741"/>
                </a:lnTo>
                <a:lnTo>
                  <a:pt x="77571" y="1223962"/>
                </a:lnTo>
                <a:lnTo>
                  <a:pt x="64401" y="1268704"/>
                </a:lnTo>
                <a:lnTo>
                  <a:pt x="52400" y="1313942"/>
                </a:lnTo>
                <a:lnTo>
                  <a:pt x="41592" y="1359649"/>
                </a:lnTo>
                <a:lnTo>
                  <a:pt x="31991" y="1405801"/>
                </a:lnTo>
                <a:lnTo>
                  <a:pt x="23609" y="1452410"/>
                </a:lnTo>
                <a:lnTo>
                  <a:pt x="16471" y="1499425"/>
                </a:lnTo>
                <a:lnTo>
                  <a:pt x="10591" y="1546847"/>
                </a:lnTo>
                <a:lnTo>
                  <a:pt x="5981" y="1594662"/>
                </a:lnTo>
                <a:lnTo>
                  <a:pt x="2667" y="1642833"/>
                </a:lnTo>
                <a:lnTo>
                  <a:pt x="673" y="1691360"/>
                </a:lnTo>
                <a:lnTo>
                  <a:pt x="0" y="1740230"/>
                </a:lnTo>
                <a:lnTo>
                  <a:pt x="876" y="1792224"/>
                </a:lnTo>
                <a:lnTo>
                  <a:pt x="3454" y="1844065"/>
                </a:lnTo>
                <a:lnTo>
                  <a:pt x="7721" y="1895741"/>
                </a:lnTo>
                <a:lnTo>
                  <a:pt x="13601" y="1947176"/>
                </a:lnTo>
                <a:lnTo>
                  <a:pt x="21069" y="1998357"/>
                </a:lnTo>
                <a:lnTo>
                  <a:pt x="30086" y="2049208"/>
                </a:lnTo>
                <a:lnTo>
                  <a:pt x="40601" y="2099703"/>
                </a:lnTo>
                <a:lnTo>
                  <a:pt x="52578" y="2149805"/>
                </a:lnTo>
                <a:lnTo>
                  <a:pt x="65963" y="2199436"/>
                </a:lnTo>
                <a:lnTo>
                  <a:pt x="80721" y="2248585"/>
                </a:lnTo>
                <a:lnTo>
                  <a:pt x="96812" y="2297201"/>
                </a:lnTo>
                <a:lnTo>
                  <a:pt x="114185" y="2345220"/>
                </a:lnTo>
                <a:lnTo>
                  <a:pt x="132791" y="2392616"/>
                </a:lnTo>
                <a:lnTo>
                  <a:pt x="152615" y="2439339"/>
                </a:lnTo>
                <a:lnTo>
                  <a:pt x="173583" y="2485352"/>
                </a:lnTo>
                <a:lnTo>
                  <a:pt x="195681" y="2530589"/>
                </a:lnTo>
                <a:lnTo>
                  <a:pt x="218833" y="2575026"/>
                </a:lnTo>
                <a:lnTo>
                  <a:pt x="243027" y="2618600"/>
                </a:lnTo>
                <a:lnTo>
                  <a:pt x="268211" y="2661285"/>
                </a:lnTo>
                <a:lnTo>
                  <a:pt x="294322" y="2703030"/>
                </a:lnTo>
                <a:lnTo>
                  <a:pt x="321348" y="2743784"/>
                </a:lnTo>
                <a:lnTo>
                  <a:pt x="349224" y="2783509"/>
                </a:lnTo>
                <a:lnTo>
                  <a:pt x="1599272" y="0"/>
                </a:lnTo>
                <a:close/>
              </a:path>
              <a:path w="3495675" h="2785110">
                <a:moveTo>
                  <a:pt x="2370594" y="2761196"/>
                </a:moveTo>
                <a:lnTo>
                  <a:pt x="1742744" y="1360424"/>
                </a:lnTo>
                <a:lnTo>
                  <a:pt x="1124483" y="2761196"/>
                </a:lnTo>
                <a:lnTo>
                  <a:pt x="1140980" y="2741498"/>
                </a:lnTo>
                <a:lnTo>
                  <a:pt x="1161173" y="2719374"/>
                </a:lnTo>
                <a:lnTo>
                  <a:pt x="1212469" y="2670137"/>
                </a:lnTo>
                <a:lnTo>
                  <a:pt x="1243495" y="2644114"/>
                </a:lnTo>
                <a:lnTo>
                  <a:pt x="1278064" y="2617927"/>
                </a:lnTo>
                <a:lnTo>
                  <a:pt x="1316151" y="2592120"/>
                </a:lnTo>
                <a:lnTo>
                  <a:pt x="1357693" y="2567254"/>
                </a:lnTo>
                <a:lnTo>
                  <a:pt x="1402676" y="2543886"/>
                </a:lnTo>
                <a:lnTo>
                  <a:pt x="1451063" y="2522575"/>
                </a:lnTo>
                <a:lnTo>
                  <a:pt x="1502816" y="2503881"/>
                </a:lnTo>
                <a:lnTo>
                  <a:pt x="1557896" y="2488374"/>
                </a:lnTo>
                <a:lnTo>
                  <a:pt x="1616265" y="2476601"/>
                </a:lnTo>
                <a:lnTo>
                  <a:pt x="1677898" y="2469134"/>
                </a:lnTo>
                <a:lnTo>
                  <a:pt x="1742744" y="2466517"/>
                </a:lnTo>
                <a:lnTo>
                  <a:pt x="1807679" y="2469134"/>
                </a:lnTo>
                <a:lnTo>
                  <a:pt x="1869567" y="2476601"/>
                </a:lnTo>
                <a:lnTo>
                  <a:pt x="1928329" y="2488374"/>
                </a:lnTo>
                <a:lnTo>
                  <a:pt x="1983930" y="2503881"/>
                </a:lnTo>
                <a:lnTo>
                  <a:pt x="2036305" y="2522575"/>
                </a:lnTo>
                <a:lnTo>
                  <a:pt x="2085403" y="2543886"/>
                </a:lnTo>
                <a:lnTo>
                  <a:pt x="2131174" y="2567254"/>
                </a:lnTo>
                <a:lnTo>
                  <a:pt x="2173554" y="2592120"/>
                </a:lnTo>
                <a:lnTo>
                  <a:pt x="2212479" y="2617927"/>
                </a:lnTo>
                <a:lnTo>
                  <a:pt x="2247912" y="2644114"/>
                </a:lnTo>
                <a:lnTo>
                  <a:pt x="2279777" y="2670137"/>
                </a:lnTo>
                <a:lnTo>
                  <a:pt x="2332634" y="2719374"/>
                </a:lnTo>
                <a:lnTo>
                  <a:pt x="2353500" y="2741498"/>
                </a:lnTo>
                <a:lnTo>
                  <a:pt x="2370594" y="2761196"/>
                </a:lnTo>
                <a:close/>
              </a:path>
              <a:path w="3495675" h="2785110">
                <a:moveTo>
                  <a:pt x="3495408" y="1740230"/>
                </a:moveTo>
                <a:lnTo>
                  <a:pt x="3494735" y="1691360"/>
                </a:lnTo>
                <a:lnTo>
                  <a:pt x="3492741" y="1642833"/>
                </a:lnTo>
                <a:lnTo>
                  <a:pt x="3489426" y="1594662"/>
                </a:lnTo>
                <a:lnTo>
                  <a:pt x="3484829" y="1546847"/>
                </a:lnTo>
                <a:lnTo>
                  <a:pt x="3478936" y="1499425"/>
                </a:lnTo>
                <a:lnTo>
                  <a:pt x="3471799" y="1452410"/>
                </a:lnTo>
                <a:lnTo>
                  <a:pt x="3463417" y="1405801"/>
                </a:lnTo>
                <a:lnTo>
                  <a:pt x="3453815" y="1359649"/>
                </a:lnTo>
                <a:lnTo>
                  <a:pt x="3443008" y="1313942"/>
                </a:lnTo>
                <a:lnTo>
                  <a:pt x="3431006" y="1268704"/>
                </a:lnTo>
                <a:lnTo>
                  <a:pt x="3417836" y="1223962"/>
                </a:lnTo>
                <a:lnTo>
                  <a:pt x="3403511" y="1179741"/>
                </a:lnTo>
                <a:lnTo>
                  <a:pt x="3388042" y="1136027"/>
                </a:lnTo>
                <a:lnTo>
                  <a:pt x="3371469" y="1092860"/>
                </a:lnTo>
                <a:lnTo>
                  <a:pt x="3353778" y="1050251"/>
                </a:lnTo>
                <a:lnTo>
                  <a:pt x="3335020" y="1008227"/>
                </a:lnTo>
                <a:lnTo>
                  <a:pt x="3315182" y="966800"/>
                </a:lnTo>
                <a:lnTo>
                  <a:pt x="3294303" y="925982"/>
                </a:lnTo>
                <a:lnTo>
                  <a:pt x="3272383" y="885786"/>
                </a:lnTo>
                <a:lnTo>
                  <a:pt x="3249460" y="846239"/>
                </a:lnTo>
                <a:lnTo>
                  <a:pt x="3225533" y="807364"/>
                </a:lnTo>
                <a:lnTo>
                  <a:pt x="3200628" y="769162"/>
                </a:lnTo>
                <a:lnTo>
                  <a:pt x="3174758" y="731659"/>
                </a:lnTo>
                <a:lnTo>
                  <a:pt x="3147949" y="694880"/>
                </a:lnTo>
                <a:lnTo>
                  <a:pt x="3120212" y="658825"/>
                </a:lnTo>
                <a:lnTo>
                  <a:pt x="3091573" y="623531"/>
                </a:lnTo>
                <a:lnTo>
                  <a:pt x="3062033" y="589000"/>
                </a:lnTo>
                <a:lnTo>
                  <a:pt x="3031617" y="555256"/>
                </a:lnTo>
                <a:lnTo>
                  <a:pt x="3000349" y="522312"/>
                </a:lnTo>
                <a:lnTo>
                  <a:pt x="2968244" y="490194"/>
                </a:lnTo>
                <a:lnTo>
                  <a:pt x="2935313" y="458914"/>
                </a:lnTo>
                <a:lnTo>
                  <a:pt x="2901581" y="428485"/>
                </a:lnTo>
                <a:lnTo>
                  <a:pt x="2867063" y="398932"/>
                </a:lnTo>
                <a:lnTo>
                  <a:pt x="2831769" y="370268"/>
                </a:lnTo>
                <a:lnTo>
                  <a:pt x="2795727" y="342506"/>
                </a:lnTo>
                <a:lnTo>
                  <a:pt x="2758948" y="315683"/>
                </a:lnTo>
                <a:lnTo>
                  <a:pt x="2721457" y="289788"/>
                </a:lnTo>
                <a:lnTo>
                  <a:pt x="2683256" y="264858"/>
                </a:lnTo>
                <a:lnTo>
                  <a:pt x="2644381" y="240906"/>
                </a:lnTo>
                <a:lnTo>
                  <a:pt x="2604846" y="217944"/>
                </a:lnTo>
                <a:lnTo>
                  <a:pt x="2564650" y="195999"/>
                </a:lnTo>
                <a:lnTo>
                  <a:pt x="2523833" y="175082"/>
                </a:lnTo>
                <a:lnTo>
                  <a:pt x="2482405" y="155206"/>
                </a:lnTo>
                <a:lnTo>
                  <a:pt x="2440381" y="136398"/>
                </a:lnTo>
                <a:lnTo>
                  <a:pt x="2397785" y="118668"/>
                </a:lnTo>
                <a:lnTo>
                  <a:pt x="2354618" y="102044"/>
                </a:lnTo>
                <a:lnTo>
                  <a:pt x="2310917" y="86537"/>
                </a:lnTo>
                <a:lnTo>
                  <a:pt x="2266696" y="72148"/>
                </a:lnTo>
                <a:lnTo>
                  <a:pt x="2221954" y="58928"/>
                </a:lnTo>
                <a:lnTo>
                  <a:pt x="2176729" y="46863"/>
                </a:lnTo>
                <a:lnTo>
                  <a:pt x="2131034" y="35991"/>
                </a:lnTo>
                <a:lnTo>
                  <a:pt x="2084882" y="26314"/>
                </a:lnTo>
                <a:lnTo>
                  <a:pt x="2038299" y="17868"/>
                </a:lnTo>
                <a:lnTo>
                  <a:pt x="1991283" y="10655"/>
                </a:lnTo>
                <a:lnTo>
                  <a:pt x="1943874" y="4686"/>
                </a:lnTo>
                <a:lnTo>
                  <a:pt x="1896084" y="0"/>
                </a:lnTo>
                <a:lnTo>
                  <a:pt x="3148850" y="2784830"/>
                </a:lnTo>
                <a:lnTo>
                  <a:pt x="3176701" y="2745092"/>
                </a:lnTo>
                <a:lnTo>
                  <a:pt x="3203676" y="2704312"/>
                </a:lnTo>
                <a:lnTo>
                  <a:pt x="3229724" y="2662529"/>
                </a:lnTo>
                <a:lnTo>
                  <a:pt x="3254794" y="2619794"/>
                </a:lnTo>
                <a:lnTo>
                  <a:pt x="3278873" y="2576157"/>
                </a:lnTo>
                <a:lnTo>
                  <a:pt x="3301898" y="2531656"/>
                </a:lnTo>
                <a:lnTo>
                  <a:pt x="3323831" y="2486342"/>
                </a:lnTo>
                <a:lnTo>
                  <a:pt x="3344646" y="2440254"/>
                </a:lnTo>
                <a:lnTo>
                  <a:pt x="3364280" y="2393442"/>
                </a:lnTo>
                <a:lnTo>
                  <a:pt x="3382721" y="2345956"/>
                </a:lnTo>
                <a:lnTo>
                  <a:pt x="3399917" y="2297849"/>
                </a:lnTo>
                <a:lnTo>
                  <a:pt x="3415830" y="2249144"/>
                </a:lnTo>
                <a:lnTo>
                  <a:pt x="3430409" y="2199906"/>
                </a:lnTo>
                <a:lnTo>
                  <a:pt x="3443630" y="2150186"/>
                </a:lnTo>
                <a:lnTo>
                  <a:pt x="3455441" y="2100021"/>
                </a:lnTo>
                <a:lnTo>
                  <a:pt x="3465804" y="2049449"/>
                </a:lnTo>
                <a:lnTo>
                  <a:pt x="3474682" y="1998522"/>
                </a:lnTo>
                <a:lnTo>
                  <a:pt x="3482035" y="1947291"/>
                </a:lnTo>
                <a:lnTo>
                  <a:pt x="3487826" y="1895805"/>
                </a:lnTo>
                <a:lnTo>
                  <a:pt x="3492017" y="1844103"/>
                </a:lnTo>
                <a:lnTo>
                  <a:pt x="3494557" y="1792224"/>
                </a:lnTo>
                <a:lnTo>
                  <a:pt x="3495408" y="1740230"/>
                </a:lnTo>
                <a:close/>
              </a:path>
            </a:pathLst>
          </a:custGeom>
          <a:solidFill>
            <a:srgbClr val="93D6E1">
              <a:alpha val="1428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0FD9E8DB-C02D-B966-8205-E87B84BEE942}"/>
              </a:ext>
            </a:extLst>
          </p:cNvPr>
          <p:cNvSpPr txBox="1"/>
          <p:nvPr userDrawn="1"/>
        </p:nvSpPr>
        <p:spPr>
          <a:xfrm>
            <a:off x="7036419" y="6416675"/>
            <a:ext cx="51555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  <p:extLst>
      <p:ext uri="{BB962C8B-B14F-4D97-AF65-F5344CB8AC3E}">
        <p14:creationId xmlns:p14="http://schemas.microsoft.com/office/powerpoint/2010/main" val="2028675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1BF5E4-4AFF-3405-52B5-5A22A08194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93000">
                <a:schemeClr val="tx2"/>
              </a:gs>
              <a:gs pos="51000">
                <a:schemeClr val="tx1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2FDA8077-6F43-33E9-FFD2-BEF8C78AF2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00" y="-22302"/>
            <a:ext cx="7416800" cy="56515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E15B7C6-1801-A2AE-3388-1D3AC064D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6416675"/>
            <a:ext cx="3733800" cy="365125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07709DE9-F61D-584B-89E5-6A6B9DC9EE81}" type="slidenum">
              <a:rPr lang="en-US" smtClean="0"/>
              <a:pPr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DEAEB55F-CDAF-F9FE-C5FB-1230EB55BC83}"/>
              </a:ext>
            </a:extLst>
          </p:cNvPr>
          <p:cNvSpPr txBox="1"/>
          <p:nvPr userDrawn="1"/>
        </p:nvSpPr>
        <p:spPr>
          <a:xfrm>
            <a:off x="7036419" y="6416675"/>
            <a:ext cx="51555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  <p:extLst>
      <p:ext uri="{BB962C8B-B14F-4D97-AF65-F5344CB8AC3E}">
        <p14:creationId xmlns:p14="http://schemas.microsoft.com/office/powerpoint/2010/main" val="2190404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1BF5E4-4AFF-3405-52B5-5A22A08194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2FDA8077-6F43-33E9-FFD2-BEF8C78AF2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310" y="0"/>
            <a:ext cx="7425690" cy="56515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0AC0C3F-DB24-47C0-01EE-A7E8BC972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6416675"/>
            <a:ext cx="3733800" cy="365125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07709DE9-F61D-584B-89E5-6A6B9DC9EE81}" type="slidenum">
              <a:rPr lang="en-US" smtClean="0"/>
              <a:pPr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8301CFBA-4D94-3333-9B8E-3DAABEA6A7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709" y="2657920"/>
            <a:ext cx="4419600" cy="2317750"/>
          </a:xfrm>
          <a:prstGeom prst="rect">
            <a:avLst/>
          </a:prstGeom>
        </p:spPr>
        <p:txBody>
          <a:bodyPr/>
          <a:lstStyle>
            <a:lvl1pPr marL="182880" indent="-18288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8">
            <a:extLst>
              <a:ext uri="{FF2B5EF4-FFF2-40B4-BE49-F238E27FC236}">
                <a16:creationId xmlns:a16="http://schemas.microsoft.com/office/drawing/2014/main" id="{830BA5F1-A34D-15F5-88AE-783A209AE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709" y="1378395"/>
            <a:ext cx="6915691" cy="1060005"/>
          </a:xfrm>
          <a:prstGeom prst="rect">
            <a:avLst/>
          </a:prstGeom>
        </p:spPr>
        <p:txBody>
          <a:bodyPr/>
          <a:lstStyle>
            <a:lvl1pPr>
              <a:defRPr sz="2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065880FC-781B-C295-337A-9FA883D70F9D}"/>
              </a:ext>
            </a:extLst>
          </p:cNvPr>
          <p:cNvSpPr/>
          <p:nvPr userDrawn="1"/>
        </p:nvSpPr>
        <p:spPr>
          <a:xfrm>
            <a:off x="165718" y="609600"/>
            <a:ext cx="1517503" cy="1209040"/>
          </a:xfrm>
          <a:custGeom>
            <a:avLst/>
            <a:gdLst/>
            <a:ahLst/>
            <a:cxnLst/>
            <a:rect l="l" t="t" r="r" b="b"/>
            <a:pathLst>
              <a:path w="3495675" h="2785110">
                <a:moveTo>
                  <a:pt x="1599272" y="0"/>
                </a:moveTo>
                <a:lnTo>
                  <a:pt x="1551482" y="4686"/>
                </a:lnTo>
                <a:lnTo>
                  <a:pt x="1504073" y="10655"/>
                </a:lnTo>
                <a:lnTo>
                  <a:pt x="1457071" y="17868"/>
                </a:lnTo>
                <a:lnTo>
                  <a:pt x="1410487" y="26314"/>
                </a:lnTo>
                <a:lnTo>
                  <a:pt x="1364335" y="35991"/>
                </a:lnTo>
                <a:lnTo>
                  <a:pt x="1318641" y="46863"/>
                </a:lnTo>
                <a:lnTo>
                  <a:pt x="1273416" y="58928"/>
                </a:lnTo>
                <a:lnTo>
                  <a:pt x="1228686" y="72148"/>
                </a:lnTo>
                <a:lnTo>
                  <a:pt x="1184465" y="86537"/>
                </a:lnTo>
                <a:lnTo>
                  <a:pt x="1140764" y="102044"/>
                </a:lnTo>
                <a:lnTo>
                  <a:pt x="1097597" y="118668"/>
                </a:lnTo>
                <a:lnTo>
                  <a:pt x="1055001" y="136398"/>
                </a:lnTo>
                <a:lnTo>
                  <a:pt x="1012977" y="155206"/>
                </a:lnTo>
                <a:lnTo>
                  <a:pt x="971550" y="175082"/>
                </a:lnTo>
                <a:lnTo>
                  <a:pt x="930732" y="195999"/>
                </a:lnTo>
                <a:lnTo>
                  <a:pt x="890549" y="217944"/>
                </a:lnTo>
                <a:lnTo>
                  <a:pt x="851014" y="240906"/>
                </a:lnTo>
                <a:lnTo>
                  <a:pt x="812139" y="264858"/>
                </a:lnTo>
                <a:lnTo>
                  <a:pt x="773950" y="289788"/>
                </a:lnTo>
                <a:lnTo>
                  <a:pt x="736447" y="315683"/>
                </a:lnTo>
                <a:lnTo>
                  <a:pt x="699681" y="342506"/>
                </a:lnTo>
                <a:lnTo>
                  <a:pt x="663638" y="370268"/>
                </a:lnTo>
                <a:lnTo>
                  <a:pt x="628345" y="398932"/>
                </a:lnTo>
                <a:lnTo>
                  <a:pt x="593826" y="428485"/>
                </a:lnTo>
                <a:lnTo>
                  <a:pt x="560095" y="458914"/>
                </a:lnTo>
                <a:lnTo>
                  <a:pt x="527164" y="490194"/>
                </a:lnTo>
                <a:lnTo>
                  <a:pt x="495046" y="522312"/>
                </a:lnTo>
                <a:lnTo>
                  <a:pt x="463778" y="555256"/>
                </a:lnTo>
                <a:lnTo>
                  <a:pt x="433374" y="589000"/>
                </a:lnTo>
                <a:lnTo>
                  <a:pt x="403834" y="623531"/>
                </a:lnTo>
                <a:lnTo>
                  <a:pt x="375196" y="658825"/>
                </a:lnTo>
                <a:lnTo>
                  <a:pt x="347459" y="694880"/>
                </a:lnTo>
                <a:lnTo>
                  <a:pt x="320649" y="731659"/>
                </a:lnTo>
                <a:lnTo>
                  <a:pt x="294779" y="769162"/>
                </a:lnTo>
                <a:lnTo>
                  <a:pt x="269875" y="807364"/>
                </a:lnTo>
                <a:lnTo>
                  <a:pt x="245948" y="846239"/>
                </a:lnTo>
                <a:lnTo>
                  <a:pt x="223024" y="885786"/>
                </a:lnTo>
                <a:lnTo>
                  <a:pt x="201104" y="925982"/>
                </a:lnTo>
                <a:lnTo>
                  <a:pt x="180225" y="966800"/>
                </a:lnTo>
                <a:lnTo>
                  <a:pt x="160388" y="1008227"/>
                </a:lnTo>
                <a:lnTo>
                  <a:pt x="141630" y="1050251"/>
                </a:lnTo>
                <a:lnTo>
                  <a:pt x="123939" y="1092860"/>
                </a:lnTo>
                <a:lnTo>
                  <a:pt x="107365" y="1136027"/>
                </a:lnTo>
                <a:lnTo>
                  <a:pt x="91897" y="1179741"/>
                </a:lnTo>
                <a:lnTo>
                  <a:pt x="77571" y="1223962"/>
                </a:lnTo>
                <a:lnTo>
                  <a:pt x="64401" y="1268704"/>
                </a:lnTo>
                <a:lnTo>
                  <a:pt x="52400" y="1313942"/>
                </a:lnTo>
                <a:lnTo>
                  <a:pt x="41592" y="1359649"/>
                </a:lnTo>
                <a:lnTo>
                  <a:pt x="31991" y="1405801"/>
                </a:lnTo>
                <a:lnTo>
                  <a:pt x="23609" y="1452410"/>
                </a:lnTo>
                <a:lnTo>
                  <a:pt x="16471" y="1499425"/>
                </a:lnTo>
                <a:lnTo>
                  <a:pt x="10591" y="1546847"/>
                </a:lnTo>
                <a:lnTo>
                  <a:pt x="5981" y="1594662"/>
                </a:lnTo>
                <a:lnTo>
                  <a:pt x="2667" y="1642833"/>
                </a:lnTo>
                <a:lnTo>
                  <a:pt x="673" y="1691360"/>
                </a:lnTo>
                <a:lnTo>
                  <a:pt x="0" y="1740230"/>
                </a:lnTo>
                <a:lnTo>
                  <a:pt x="876" y="1792224"/>
                </a:lnTo>
                <a:lnTo>
                  <a:pt x="3454" y="1844065"/>
                </a:lnTo>
                <a:lnTo>
                  <a:pt x="7721" y="1895741"/>
                </a:lnTo>
                <a:lnTo>
                  <a:pt x="13601" y="1947176"/>
                </a:lnTo>
                <a:lnTo>
                  <a:pt x="21069" y="1998357"/>
                </a:lnTo>
                <a:lnTo>
                  <a:pt x="30086" y="2049208"/>
                </a:lnTo>
                <a:lnTo>
                  <a:pt x="40601" y="2099703"/>
                </a:lnTo>
                <a:lnTo>
                  <a:pt x="52578" y="2149805"/>
                </a:lnTo>
                <a:lnTo>
                  <a:pt x="65963" y="2199436"/>
                </a:lnTo>
                <a:lnTo>
                  <a:pt x="80721" y="2248585"/>
                </a:lnTo>
                <a:lnTo>
                  <a:pt x="96812" y="2297201"/>
                </a:lnTo>
                <a:lnTo>
                  <a:pt x="114185" y="2345220"/>
                </a:lnTo>
                <a:lnTo>
                  <a:pt x="132791" y="2392616"/>
                </a:lnTo>
                <a:lnTo>
                  <a:pt x="152615" y="2439339"/>
                </a:lnTo>
                <a:lnTo>
                  <a:pt x="173583" y="2485352"/>
                </a:lnTo>
                <a:lnTo>
                  <a:pt x="195681" y="2530589"/>
                </a:lnTo>
                <a:lnTo>
                  <a:pt x="218833" y="2575026"/>
                </a:lnTo>
                <a:lnTo>
                  <a:pt x="243027" y="2618600"/>
                </a:lnTo>
                <a:lnTo>
                  <a:pt x="268211" y="2661285"/>
                </a:lnTo>
                <a:lnTo>
                  <a:pt x="294322" y="2703030"/>
                </a:lnTo>
                <a:lnTo>
                  <a:pt x="321348" y="2743784"/>
                </a:lnTo>
                <a:lnTo>
                  <a:pt x="349224" y="2783509"/>
                </a:lnTo>
                <a:lnTo>
                  <a:pt x="1599272" y="0"/>
                </a:lnTo>
                <a:close/>
              </a:path>
              <a:path w="3495675" h="2785110">
                <a:moveTo>
                  <a:pt x="2370594" y="2761196"/>
                </a:moveTo>
                <a:lnTo>
                  <a:pt x="1742744" y="1360424"/>
                </a:lnTo>
                <a:lnTo>
                  <a:pt x="1124483" y="2761196"/>
                </a:lnTo>
                <a:lnTo>
                  <a:pt x="1140980" y="2741498"/>
                </a:lnTo>
                <a:lnTo>
                  <a:pt x="1161173" y="2719374"/>
                </a:lnTo>
                <a:lnTo>
                  <a:pt x="1212469" y="2670137"/>
                </a:lnTo>
                <a:lnTo>
                  <a:pt x="1243495" y="2644114"/>
                </a:lnTo>
                <a:lnTo>
                  <a:pt x="1278064" y="2617927"/>
                </a:lnTo>
                <a:lnTo>
                  <a:pt x="1316151" y="2592120"/>
                </a:lnTo>
                <a:lnTo>
                  <a:pt x="1357693" y="2567254"/>
                </a:lnTo>
                <a:lnTo>
                  <a:pt x="1402676" y="2543886"/>
                </a:lnTo>
                <a:lnTo>
                  <a:pt x="1451063" y="2522575"/>
                </a:lnTo>
                <a:lnTo>
                  <a:pt x="1502816" y="2503881"/>
                </a:lnTo>
                <a:lnTo>
                  <a:pt x="1557896" y="2488374"/>
                </a:lnTo>
                <a:lnTo>
                  <a:pt x="1616265" y="2476601"/>
                </a:lnTo>
                <a:lnTo>
                  <a:pt x="1677898" y="2469134"/>
                </a:lnTo>
                <a:lnTo>
                  <a:pt x="1742744" y="2466517"/>
                </a:lnTo>
                <a:lnTo>
                  <a:pt x="1807679" y="2469134"/>
                </a:lnTo>
                <a:lnTo>
                  <a:pt x="1869567" y="2476601"/>
                </a:lnTo>
                <a:lnTo>
                  <a:pt x="1928329" y="2488374"/>
                </a:lnTo>
                <a:lnTo>
                  <a:pt x="1983930" y="2503881"/>
                </a:lnTo>
                <a:lnTo>
                  <a:pt x="2036305" y="2522575"/>
                </a:lnTo>
                <a:lnTo>
                  <a:pt x="2085403" y="2543886"/>
                </a:lnTo>
                <a:lnTo>
                  <a:pt x="2131174" y="2567254"/>
                </a:lnTo>
                <a:lnTo>
                  <a:pt x="2173554" y="2592120"/>
                </a:lnTo>
                <a:lnTo>
                  <a:pt x="2212479" y="2617927"/>
                </a:lnTo>
                <a:lnTo>
                  <a:pt x="2247912" y="2644114"/>
                </a:lnTo>
                <a:lnTo>
                  <a:pt x="2279777" y="2670137"/>
                </a:lnTo>
                <a:lnTo>
                  <a:pt x="2332634" y="2719374"/>
                </a:lnTo>
                <a:lnTo>
                  <a:pt x="2353500" y="2741498"/>
                </a:lnTo>
                <a:lnTo>
                  <a:pt x="2370594" y="2761196"/>
                </a:lnTo>
                <a:close/>
              </a:path>
              <a:path w="3495675" h="2785110">
                <a:moveTo>
                  <a:pt x="3495408" y="1740230"/>
                </a:moveTo>
                <a:lnTo>
                  <a:pt x="3494735" y="1691360"/>
                </a:lnTo>
                <a:lnTo>
                  <a:pt x="3492741" y="1642833"/>
                </a:lnTo>
                <a:lnTo>
                  <a:pt x="3489426" y="1594662"/>
                </a:lnTo>
                <a:lnTo>
                  <a:pt x="3484829" y="1546847"/>
                </a:lnTo>
                <a:lnTo>
                  <a:pt x="3478936" y="1499425"/>
                </a:lnTo>
                <a:lnTo>
                  <a:pt x="3471799" y="1452410"/>
                </a:lnTo>
                <a:lnTo>
                  <a:pt x="3463417" y="1405801"/>
                </a:lnTo>
                <a:lnTo>
                  <a:pt x="3453815" y="1359649"/>
                </a:lnTo>
                <a:lnTo>
                  <a:pt x="3443008" y="1313942"/>
                </a:lnTo>
                <a:lnTo>
                  <a:pt x="3431006" y="1268704"/>
                </a:lnTo>
                <a:lnTo>
                  <a:pt x="3417836" y="1223962"/>
                </a:lnTo>
                <a:lnTo>
                  <a:pt x="3403511" y="1179741"/>
                </a:lnTo>
                <a:lnTo>
                  <a:pt x="3388042" y="1136027"/>
                </a:lnTo>
                <a:lnTo>
                  <a:pt x="3371469" y="1092860"/>
                </a:lnTo>
                <a:lnTo>
                  <a:pt x="3353778" y="1050251"/>
                </a:lnTo>
                <a:lnTo>
                  <a:pt x="3335020" y="1008227"/>
                </a:lnTo>
                <a:lnTo>
                  <a:pt x="3315182" y="966800"/>
                </a:lnTo>
                <a:lnTo>
                  <a:pt x="3294303" y="925982"/>
                </a:lnTo>
                <a:lnTo>
                  <a:pt x="3272383" y="885786"/>
                </a:lnTo>
                <a:lnTo>
                  <a:pt x="3249460" y="846239"/>
                </a:lnTo>
                <a:lnTo>
                  <a:pt x="3225533" y="807364"/>
                </a:lnTo>
                <a:lnTo>
                  <a:pt x="3200628" y="769162"/>
                </a:lnTo>
                <a:lnTo>
                  <a:pt x="3174758" y="731659"/>
                </a:lnTo>
                <a:lnTo>
                  <a:pt x="3147949" y="694880"/>
                </a:lnTo>
                <a:lnTo>
                  <a:pt x="3120212" y="658825"/>
                </a:lnTo>
                <a:lnTo>
                  <a:pt x="3091573" y="623531"/>
                </a:lnTo>
                <a:lnTo>
                  <a:pt x="3062033" y="589000"/>
                </a:lnTo>
                <a:lnTo>
                  <a:pt x="3031617" y="555256"/>
                </a:lnTo>
                <a:lnTo>
                  <a:pt x="3000349" y="522312"/>
                </a:lnTo>
                <a:lnTo>
                  <a:pt x="2968244" y="490194"/>
                </a:lnTo>
                <a:lnTo>
                  <a:pt x="2935313" y="458914"/>
                </a:lnTo>
                <a:lnTo>
                  <a:pt x="2901581" y="428485"/>
                </a:lnTo>
                <a:lnTo>
                  <a:pt x="2867063" y="398932"/>
                </a:lnTo>
                <a:lnTo>
                  <a:pt x="2831769" y="370268"/>
                </a:lnTo>
                <a:lnTo>
                  <a:pt x="2795727" y="342506"/>
                </a:lnTo>
                <a:lnTo>
                  <a:pt x="2758948" y="315683"/>
                </a:lnTo>
                <a:lnTo>
                  <a:pt x="2721457" y="289788"/>
                </a:lnTo>
                <a:lnTo>
                  <a:pt x="2683256" y="264858"/>
                </a:lnTo>
                <a:lnTo>
                  <a:pt x="2644381" y="240906"/>
                </a:lnTo>
                <a:lnTo>
                  <a:pt x="2604846" y="217944"/>
                </a:lnTo>
                <a:lnTo>
                  <a:pt x="2564650" y="195999"/>
                </a:lnTo>
                <a:lnTo>
                  <a:pt x="2523833" y="175082"/>
                </a:lnTo>
                <a:lnTo>
                  <a:pt x="2482405" y="155206"/>
                </a:lnTo>
                <a:lnTo>
                  <a:pt x="2440381" y="136398"/>
                </a:lnTo>
                <a:lnTo>
                  <a:pt x="2397785" y="118668"/>
                </a:lnTo>
                <a:lnTo>
                  <a:pt x="2354618" y="102044"/>
                </a:lnTo>
                <a:lnTo>
                  <a:pt x="2310917" y="86537"/>
                </a:lnTo>
                <a:lnTo>
                  <a:pt x="2266696" y="72148"/>
                </a:lnTo>
                <a:lnTo>
                  <a:pt x="2221954" y="58928"/>
                </a:lnTo>
                <a:lnTo>
                  <a:pt x="2176729" y="46863"/>
                </a:lnTo>
                <a:lnTo>
                  <a:pt x="2131034" y="35991"/>
                </a:lnTo>
                <a:lnTo>
                  <a:pt x="2084882" y="26314"/>
                </a:lnTo>
                <a:lnTo>
                  <a:pt x="2038299" y="17868"/>
                </a:lnTo>
                <a:lnTo>
                  <a:pt x="1991283" y="10655"/>
                </a:lnTo>
                <a:lnTo>
                  <a:pt x="1943874" y="4686"/>
                </a:lnTo>
                <a:lnTo>
                  <a:pt x="1896084" y="0"/>
                </a:lnTo>
                <a:lnTo>
                  <a:pt x="3148850" y="2784830"/>
                </a:lnTo>
                <a:lnTo>
                  <a:pt x="3176701" y="2745092"/>
                </a:lnTo>
                <a:lnTo>
                  <a:pt x="3203676" y="2704312"/>
                </a:lnTo>
                <a:lnTo>
                  <a:pt x="3229724" y="2662529"/>
                </a:lnTo>
                <a:lnTo>
                  <a:pt x="3254794" y="2619794"/>
                </a:lnTo>
                <a:lnTo>
                  <a:pt x="3278873" y="2576157"/>
                </a:lnTo>
                <a:lnTo>
                  <a:pt x="3301898" y="2531656"/>
                </a:lnTo>
                <a:lnTo>
                  <a:pt x="3323831" y="2486342"/>
                </a:lnTo>
                <a:lnTo>
                  <a:pt x="3344646" y="2440254"/>
                </a:lnTo>
                <a:lnTo>
                  <a:pt x="3364280" y="2393442"/>
                </a:lnTo>
                <a:lnTo>
                  <a:pt x="3382721" y="2345956"/>
                </a:lnTo>
                <a:lnTo>
                  <a:pt x="3399917" y="2297849"/>
                </a:lnTo>
                <a:lnTo>
                  <a:pt x="3415830" y="2249144"/>
                </a:lnTo>
                <a:lnTo>
                  <a:pt x="3430409" y="2199906"/>
                </a:lnTo>
                <a:lnTo>
                  <a:pt x="3443630" y="2150186"/>
                </a:lnTo>
                <a:lnTo>
                  <a:pt x="3455441" y="2100021"/>
                </a:lnTo>
                <a:lnTo>
                  <a:pt x="3465804" y="2049449"/>
                </a:lnTo>
                <a:lnTo>
                  <a:pt x="3474682" y="1998522"/>
                </a:lnTo>
                <a:lnTo>
                  <a:pt x="3482035" y="1947291"/>
                </a:lnTo>
                <a:lnTo>
                  <a:pt x="3487826" y="1895805"/>
                </a:lnTo>
                <a:lnTo>
                  <a:pt x="3492017" y="1844103"/>
                </a:lnTo>
                <a:lnTo>
                  <a:pt x="3494557" y="1792224"/>
                </a:lnTo>
                <a:lnTo>
                  <a:pt x="3495408" y="1740230"/>
                </a:lnTo>
                <a:close/>
              </a:path>
            </a:pathLst>
          </a:custGeom>
          <a:solidFill>
            <a:srgbClr val="93D6E1">
              <a:alpha val="1428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9C06FA08-4BEF-B0FC-4EEA-6424F0108C93}"/>
              </a:ext>
            </a:extLst>
          </p:cNvPr>
          <p:cNvSpPr txBox="1"/>
          <p:nvPr userDrawn="1"/>
        </p:nvSpPr>
        <p:spPr>
          <a:xfrm>
            <a:off x="7036419" y="6416675"/>
            <a:ext cx="51555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  <p:extLst>
      <p:ext uri="{BB962C8B-B14F-4D97-AF65-F5344CB8AC3E}">
        <p14:creationId xmlns:p14="http://schemas.microsoft.com/office/powerpoint/2010/main" val="1041919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1BF5E4-4AFF-3405-52B5-5A22A08194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2FDA8077-6F43-33E9-FFD2-BEF8C78AF2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310" y="0"/>
            <a:ext cx="7425690" cy="56515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0AC0C3F-DB24-47C0-01EE-A7E8BC972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6416675"/>
            <a:ext cx="3733800" cy="365125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07709DE9-F61D-584B-89E5-6A6B9DC9EE81}" type="slidenum">
              <a:rPr lang="en-US" smtClean="0"/>
              <a:pPr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890818A6-BDE1-F4BA-C956-45636B1BBD38}"/>
              </a:ext>
            </a:extLst>
          </p:cNvPr>
          <p:cNvSpPr txBox="1"/>
          <p:nvPr userDrawn="1"/>
        </p:nvSpPr>
        <p:spPr>
          <a:xfrm>
            <a:off x="7036419" y="6416675"/>
            <a:ext cx="51555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  <p:extLst>
      <p:ext uri="{BB962C8B-B14F-4D97-AF65-F5344CB8AC3E}">
        <p14:creationId xmlns:p14="http://schemas.microsoft.com/office/powerpoint/2010/main" val="2310586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1BF5E4-4AFF-3405-52B5-5A22A08194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2000">
                <a:schemeClr val="tx2"/>
              </a:gs>
              <a:gs pos="89000">
                <a:schemeClr val="tx1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2FDA8077-6F43-33E9-FFD2-BEF8C78AF2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7416800" cy="56515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6D65551-CCF6-5CDB-2776-A457D34C0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6416675"/>
            <a:ext cx="3733800" cy="365125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07709DE9-F61D-584B-89E5-6A6B9DC9EE81}" type="slidenum">
              <a:rPr lang="en-US" smtClean="0"/>
              <a:pPr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AC89727B-8C61-54B3-74A3-B06CDD3029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709" y="2657920"/>
            <a:ext cx="4419600" cy="2317750"/>
          </a:xfrm>
          <a:prstGeom prst="rect">
            <a:avLst/>
          </a:prstGeom>
        </p:spPr>
        <p:txBody>
          <a:bodyPr/>
          <a:lstStyle>
            <a:lvl1pPr marL="182880" indent="-18288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8">
            <a:extLst>
              <a:ext uri="{FF2B5EF4-FFF2-40B4-BE49-F238E27FC236}">
                <a16:creationId xmlns:a16="http://schemas.microsoft.com/office/drawing/2014/main" id="{425CDAD8-ED9B-2167-B9AA-5E7C1C24D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709" y="1378395"/>
            <a:ext cx="6915691" cy="1060005"/>
          </a:xfrm>
          <a:prstGeom prst="rect">
            <a:avLst/>
          </a:prstGeom>
        </p:spPr>
        <p:txBody>
          <a:bodyPr/>
          <a:lstStyle>
            <a:lvl1pPr>
              <a:defRPr sz="2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4EB2D88-2133-DF34-C1B2-A3384350848B}"/>
              </a:ext>
            </a:extLst>
          </p:cNvPr>
          <p:cNvSpPr/>
          <p:nvPr userDrawn="1"/>
        </p:nvSpPr>
        <p:spPr>
          <a:xfrm>
            <a:off x="165718" y="609600"/>
            <a:ext cx="1517503" cy="1209040"/>
          </a:xfrm>
          <a:custGeom>
            <a:avLst/>
            <a:gdLst/>
            <a:ahLst/>
            <a:cxnLst/>
            <a:rect l="l" t="t" r="r" b="b"/>
            <a:pathLst>
              <a:path w="3495675" h="2785110">
                <a:moveTo>
                  <a:pt x="1599272" y="0"/>
                </a:moveTo>
                <a:lnTo>
                  <a:pt x="1551482" y="4686"/>
                </a:lnTo>
                <a:lnTo>
                  <a:pt x="1504073" y="10655"/>
                </a:lnTo>
                <a:lnTo>
                  <a:pt x="1457071" y="17868"/>
                </a:lnTo>
                <a:lnTo>
                  <a:pt x="1410487" y="26314"/>
                </a:lnTo>
                <a:lnTo>
                  <a:pt x="1364335" y="35991"/>
                </a:lnTo>
                <a:lnTo>
                  <a:pt x="1318641" y="46863"/>
                </a:lnTo>
                <a:lnTo>
                  <a:pt x="1273416" y="58928"/>
                </a:lnTo>
                <a:lnTo>
                  <a:pt x="1228686" y="72148"/>
                </a:lnTo>
                <a:lnTo>
                  <a:pt x="1184465" y="86537"/>
                </a:lnTo>
                <a:lnTo>
                  <a:pt x="1140764" y="102044"/>
                </a:lnTo>
                <a:lnTo>
                  <a:pt x="1097597" y="118668"/>
                </a:lnTo>
                <a:lnTo>
                  <a:pt x="1055001" y="136398"/>
                </a:lnTo>
                <a:lnTo>
                  <a:pt x="1012977" y="155206"/>
                </a:lnTo>
                <a:lnTo>
                  <a:pt x="971550" y="175082"/>
                </a:lnTo>
                <a:lnTo>
                  <a:pt x="930732" y="195999"/>
                </a:lnTo>
                <a:lnTo>
                  <a:pt x="890549" y="217944"/>
                </a:lnTo>
                <a:lnTo>
                  <a:pt x="851014" y="240906"/>
                </a:lnTo>
                <a:lnTo>
                  <a:pt x="812139" y="264858"/>
                </a:lnTo>
                <a:lnTo>
                  <a:pt x="773950" y="289788"/>
                </a:lnTo>
                <a:lnTo>
                  <a:pt x="736447" y="315683"/>
                </a:lnTo>
                <a:lnTo>
                  <a:pt x="699681" y="342506"/>
                </a:lnTo>
                <a:lnTo>
                  <a:pt x="663638" y="370268"/>
                </a:lnTo>
                <a:lnTo>
                  <a:pt x="628345" y="398932"/>
                </a:lnTo>
                <a:lnTo>
                  <a:pt x="593826" y="428485"/>
                </a:lnTo>
                <a:lnTo>
                  <a:pt x="560095" y="458914"/>
                </a:lnTo>
                <a:lnTo>
                  <a:pt x="527164" y="490194"/>
                </a:lnTo>
                <a:lnTo>
                  <a:pt x="495046" y="522312"/>
                </a:lnTo>
                <a:lnTo>
                  <a:pt x="463778" y="555256"/>
                </a:lnTo>
                <a:lnTo>
                  <a:pt x="433374" y="589000"/>
                </a:lnTo>
                <a:lnTo>
                  <a:pt x="403834" y="623531"/>
                </a:lnTo>
                <a:lnTo>
                  <a:pt x="375196" y="658825"/>
                </a:lnTo>
                <a:lnTo>
                  <a:pt x="347459" y="694880"/>
                </a:lnTo>
                <a:lnTo>
                  <a:pt x="320649" y="731659"/>
                </a:lnTo>
                <a:lnTo>
                  <a:pt x="294779" y="769162"/>
                </a:lnTo>
                <a:lnTo>
                  <a:pt x="269875" y="807364"/>
                </a:lnTo>
                <a:lnTo>
                  <a:pt x="245948" y="846239"/>
                </a:lnTo>
                <a:lnTo>
                  <a:pt x="223024" y="885786"/>
                </a:lnTo>
                <a:lnTo>
                  <a:pt x="201104" y="925982"/>
                </a:lnTo>
                <a:lnTo>
                  <a:pt x="180225" y="966800"/>
                </a:lnTo>
                <a:lnTo>
                  <a:pt x="160388" y="1008227"/>
                </a:lnTo>
                <a:lnTo>
                  <a:pt x="141630" y="1050251"/>
                </a:lnTo>
                <a:lnTo>
                  <a:pt x="123939" y="1092860"/>
                </a:lnTo>
                <a:lnTo>
                  <a:pt x="107365" y="1136027"/>
                </a:lnTo>
                <a:lnTo>
                  <a:pt x="91897" y="1179741"/>
                </a:lnTo>
                <a:lnTo>
                  <a:pt x="77571" y="1223962"/>
                </a:lnTo>
                <a:lnTo>
                  <a:pt x="64401" y="1268704"/>
                </a:lnTo>
                <a:lnTo>
                  <a:pt x="52400" y="1313942"/>
                </a:lnTo>
                <a:lnTo>
                  <a:pt x="41592" y="1359649"/>
                </a:lnTo>
                <a:lnTo>
                  <a:pt x="31991" y="1405801"/>
                </a:lnTo>
                <a:lnTo>
                  <a:pt x="23609" y="1452410"/>
                </a:lnTo>
                <a:lnTo>
                  <a:pt x="16471" y="1499425"/>
                </a:lnTo>
                <a:lnTo>
                  <a:pt x="10591" y="1546847"/>
                </a:lnTo>
                <a:lnTo>
                  <a:pt x="5981" y="1594662"/>
                </a:lnTo>
                <a:lnTo>
                  <a:pt x="2667" y="1642833"/>
                </a:lnTo>
                <a:lnTo>
                  <a:pt x="673" y="1691360"/>
                </a:lnTo>
                <a:lnTo>
                  <a:pt x="0" y="1740230"/>
                </a:lnTo>
                <a:lnTo>
                  <a:pt x="876" y="1792224"/>
                </a:lnTo>
                <a:lnTo>
                  <a:pt x="3454" y="1844065"/>
                </a:lnTo>
                <a:lnTo>
                  <a:pt x="7721" y="1895741"/>
                </a:lnTo>
                <a:lnTo>
                  <a:pt x="13601" y="1947176"/>
                </a:lnTo>
                <a:lnTo>
                  <a:pt x="21069" y="1998357"/>
                </a:lnTo>
                <a:lnTo>
                  <a:pt x="30086" y="2049208"/>
                </a:lnTo>
                <a:lnTo>
                  <a:pt x="40601" y="2099703"/>
                </a:lnTo>
                <a:lnTo>
                  <a:pt x="52578" y="2149805"/>
                </a:lnTo>
                <a:lnTo>
                  <a:pt x="65963" y="2199436"/>
                </a:lnTo>
                <a:lnTo>
                  <a:pt x="80721" y="2248585"/>
                </a:lnTo>
                <a:lnTo>
                  <a:pt x="96812" y="2297201"/>
                </a:lnTo>
                <a:lnTo>
                  <a:pt x="114185" y="2345220"/>
                </a:lnTo>
                <a:lnTo>
                  <a:pt x="132791" y="2392616"/>
                </a:lnTo>
                <a:lnTo>
                  <a:pt x="152615" y="2439339"/>
                </a:lnTo>
                <a:lnTo>
                  <a:pt x="173583" y="2485352"/>
                </a:lnTo>
                <a:lnTo>
                  <a:pt x="195681" y="2530589"/>
                </a:lnTo>
                <a:lnTo>
                  <a:pt x="218833" y="2575026"/>
                </a:lnTo>
                <a:lnTo>
                  <a:pt x="243027" y="2618600"/>
                </a:lnTo>
                <a:lnTo>
                  <a:pt x="268211" y="2661285"/>
                </a:lnTo>
                <a:lnTo>
                  <a:pt x="294322" y="2703030"/>
                </a:lnTo>
                <a:lnTo>
                  <a:pt x="321348" y="2743784"/>
                </a:lnTo>
                <a:lnTo>
                  <a:pt x="349224" y="2783509"/>
                </a:lnTo>
                <a:lnTo>
                  <a:pt x="1599272" y="0"/>
                </a:lnTo>
                <a:close/>
              </a:path>
              <a:path w="3495675" h="2785110">
                <a:moveTo>
                  <a:pt x="2370594" y="2761196"/>
                </a:moveTo>
                <a:lnTo>
                  <a:pt x="1742744" y="1360424"/>
                </a:lnTo>
                <a:lnTo>
                  <a:pt x="1124483" y="2761196"/>
                </a:lnTo>
                <a:lnTo>
                  <a:pt x="1140980" y="2741498"/>
                </a:lnTo>
                <a:lnTo>
                  <a:pt x="1161173" y="2719374"/>
                </a:lnTo>
                <a:lnTo>
                  <a:pt x="1212469" y="2670137"/>
                </a:lnTo>
                <a:lnTo>
                  <a:pt x="1243495" y="2644114"/>
                </a:lnTo>
                <a:lnTo>
                  <a:pt x="1278064" y="2617927"/>
                </a:lnTo>
                <a:lnTo>
                  <a:pt x="1316151" y="2592120"/>
                </a:lnTo>
                <a:lnTo>
                  <a:pt x="1357693" y="2567254"/>
                </a:lnTo>
                <a:lnTo>
                  <a:pt x="1402676" y="2543886"/>
                </a:lnTo>
                <a:lnTo>
                  <a:pt x="1451063" y="2522575"/>
                </a:lnTo>
                <a:lnTo>
                  <a:pt x="1502816" y="2503881"/>
                </a:lnTo>
                <a:lnTo>
                  <a:pt x="1557896" y="2488374"/>
                </a:lnTo>
                <a:lnTo>
                  <a:pt x="1616265" y="2476601"/>
                </a:lnTo>
                <a:lnTo>
                  <a:pt x="1677898" y="2469134"/>
                </a:lnTo>
                <a:lnTo>
                  <a:pt x="1742744" y="2466517"/>
                </a:lnTo>
                <a:lnTo>
                  <a:pt x="1807679" y="2469134"/>
                </a:lnTo>
                <a:lnTo>
                  <a:pt x="1869567" y="2476601"/>
                </a:lnTo>
                <a:lnTo>
                  <a:pt x="1928329" y="2488374"/>
                </a:lnTo>
                <a:lnTo>
                  <a:pt x="1983930" y="2503881"/>
                </a:lnTo>
                <a:lnTo>
                  <a:pt x="2036305" y="2522575"/>
                </a:lnTo>
                <a:lnTo>
                  <a:pt x="2085403" y="2543886"/>
                </a:lnTo>
                <a:lnTo>
                  <a:pt x="2131174" y="2567254"/>
                </a:lnTo>
                <a:lnTo>
                  <a:pt x="2173554" y="2592120"/>
                </a:lnTo>
                <a:lnTo>
                  <a:pt x="2212479" y="2617927"/>
                </a:lnTo>
                <a:lnTo>
                  <a:pt x="2247912" y="2644114"/>
                </a:lnTo>
                <a:lnTo>
                  <a:pt x="2279777" y="2670137"/>
                </a:lnTo>
                <a:lnTo>
                  <a:pt x="2332634" y="2719374"/>
                </a:lnTo>
                <a:lnTo>
                  <a:pt x="2353500" y="2741498"/>
                </a:lnTo>
                <a:lnTo>
                  <a:pt x="2370594" y="2761196"/>
                </a:lnTo>
                <a:close/>
              </a:path>
              <a:path w="3495675" h="2785110">
                <a:moveTo>
                  <a:pt x="3495408" y="1740230"/>
                </a:moveTo>
                <a:lnTo>
                  <a:pt x="3494735" y="1691360"/>
                </a:lnTo>
                <a:lnTo>
                  <a:pt x="3492741" y="1642833"/>
                </a:lnTo>
                <a:lnTo>
                  <a:pt x="3489426" y="1594662"/>
                </a:lnTo>
                <a:lnTo>
                  <a:pt x="3484829" y="1546847"/>
                </a:lnTo>
                <a:lnTo>
                  <a:pt x="3478936" y="1499425"/>
                </a:lnTo>
                <a:lnTo>
                  <a:pt x="3471799" y="1452410"/>
                </a:lnTo>
                <a:lnTo>
                  <a:pt x="3463417" y="1405801"/>
                </a:lnTo>
                <a:lnTo>
                  <a:pt x="3453815" y="1359649"/>
                </a:lnTo>
                <a:lnTo>
                  <a:pt x="3443008" y="1313942"/>
                </a:lnTo>
                <a:lnTo>
                  <a:pt x="3431006" y="1268704"/>
                </a:lnTo>
                <a:lnTo>
                  <a:pt x="3417836" y="1223962"/>
                </a:lnTo>
                <a:lnTo>
                  <a:pt x="3403511" y="1179741"/>
                </a:lnTo>
                <a:lnTo>
                  <a:pt x="3388042" y="1136027"/>
                </a:lnTo>
                <a:lnTo>
                  <a:pt x="3371469" y="1092860"/>
                </a:lnTo>
                <a:lnTo>
                  <a:pt x="3353778" y="1050251"/>
                </a:lnTo>
                <a:lnTo>
                  <a:pt x="3335020" y="1008227"/>
                </a:lnTo>
                <a:lnTo>
                  <a:pt x="3315182" y="966800"/>
                </a:lnTo>
                <a:lnTo>
                  <a:pt x="3294303" y="925982"/>
                </a:lnTo>
                <a:lnTo>
                  <a:pt x="3272383" y="885786"/>
                </a:lnTo>
                <a:lnTo>
                  <a:pt x="3249460" y="846239"/>
                </a:lnTo>
                <a:lnTo>
                  <a:pt x="3225533" y="807364"/>
                </a:lnTo>
                <a:lnTo>
                  <a:pt x="3200628" y="769162"/>
                </a:lnTo>
                <a:lnTo>
                  <a:pt x="3174758" y="731659"/>
                </a:lnTo>
                <a:lnTo>
                  <a:pt x="3147949" y="694880"/>
                </a:lnTo>
                <a:lnTo>
                  <a:pt x="3120212" y="658825"/>
                </a:lnTo>
                <a:lnTo>
                  <a:pt x="3091573" y="623531"/>
                </a:lnTo>
                <a:lnTo>
                  <a:pt x="3062033" y="589000"/>
                </a:lnTo>
                <a:lnTo>
                  <a:pt x="3031617" y="555256"/>
                </a:lnTo>
                <a:lnTo>
                  <a:pt x="3000349" y="522312"/>
                </a:lnTo>
                <a:lnTo>
                  <a:pt x="2968244" y="490194"/>
                </a:lnTo>
                <a:lnTo>
                  <a:pt x="2935313" y="458914"/>
                </a:lnTo>
                <a:lnTo>
                  <a:pt x="2901581" y="428485"/>
                </a:lnTo>
                <a:lnTo>
                  <a:pt x="2867063" y="398932"/>
                </a:lnTo>
                <a:lnTo>
                  <a:pt x="2831769" y="370268"/>
                </a:lnTo>
                <a:lnTo>
                  <a:pt x="2795727" y="342506"/>
                </a:lnTo>
                <a:lnTo>
                  <a:pt x="2758948" y="315683"/>
                </a:lnTo>
                <a:lnTo>
                  <a:pt x="2721457" y="289788"/>
                </a:lnTo>
                <a:lnTo>
                  <a:pt x="2683256" y="264858"/>
                </a:lnTo>
                <a:lnTo>
                  <a:pt x="2644381" y="240906"/>
                </a:lnTo>
                <a:lnTo>
                  <a:pt x="2604846" y="217944"/>
                </a:lnTo>
                <a:lnTo>
                  <a:pt x="2564650" y="195999"/>
                </a:lnTo>
                <a:lnTo>
                  <a:pt x="2523833" y="175082"/>
                </a:lnTo>
                <a:lnTo>
                  <a:pt x="2482405" y="155206"/>
                </a:lnTo>
                <a:lnTo>
                  <a:pt x="2440381" y="136398"/>
                </a:lnTo>
                <a:lnTo>
                  <a:pt x="2397785" y="118668"/>
                </a:lnTo>
                <a:lnTo>
                  <a:pt x="2354618" y="102044"/>
                </a:lnTo>
                <a:lnTo>
                  <a:pt x="2310917" y="86537"/>
                </a:lnTo>
                <a:lnTo>
                  <a:pt x="2266696" y="72148"/>
                </a:lnTo>
                <a:lnTo>
                  <a:pt x="2221954" y="58928"/>
                </a:lnTo>
                <a:lnTo>
                  <a:pt x="2176729" y="46863"/>
                </a:lnTo>
                <a:lnTo>
                  <a:pt x="2131034" y="35991"/>
                </a:lnTo>
                <a:lnTo>
                  <a:pt x="2084882" y="26314"/>
                </a:lnTo>
                <a:lnTo>
                  <a:pt x="2038299" y="17868"/>
                </a:lnTo>
                <a:lnTo>
                  <a:pt x="1991283" y="10655"/>
                </a:lnTo>
                <a:lnTo>
                  <a:pt x="1943874" y="4686"/>
                </a:lnTo>
                <a:lnTo>
                  <a:pt x="1896084" y="0"/>
                </a:lnTo>
                <a:lnTo>
                  <a:pt x="3148850" y="2784830"/>
                </a:lnTo>
                <a:lnTo>
                  <a:pt x="3176701" y="2745092"/>
                </a:lnTo>
                <a:lnTo>
                  <a:pt x="3203676" y="2704312"/>
                </a:lnTo>
                <a:lnTo>
                  <a:pt x="3229724" y="2662529"/>
                </a:lnTo>
                <a:lnTo>
                  <a:pt x="3254794" y="2619794"/>
                </a:lnTo>
                <a:lnTo>
                  <a:pt x="3278873" y="2576157"/>
                </a:lnTo>
                <a:lnTo>
                  <a:pt x="3301898" y="2531656"/>
                </a:lnTo>
                <a:lnTo>
                  <a:pt x="3323831" y="2486342"/>
                </a:lnTo>
                <a:lnTo>
                  <a:pt x="3344646" y="2440254"/>
                </a:lnTo>
                <a:lnTo>
                  <a:pt x="3364280" y="2393442"/>
                </a:lnTo>
                <a:lnTo>
                  <a:pt x="3382721" y="2345956"/>
                </a:lnTo>
                <a:lnTo>
                  <a:pt x="3399917" y="2297849"/>
                </a:lnTo>
                <a:lnTo>
                  <a:pt x="3415830" y="2249144"/>
                </a:lnTo>
                <a:lnTo>
                  <a:pt x="3430409" y="2199906"/>
                </a:lnTo>
                <a:lnTo>
                  <a:pt x="3443630" y="2150186"/>
                </a:lnTo>
                <a:lnTo>
                  <a:pt x="3455441" y="2100021"/>
                </a:lnTo>
                <a:lnTo>
                  <a:pt x="3465804" y="2049449"/>
                </a:lnTo>
                <a:lnTo>
                  <a:pt x="3474682" y="1998522"/>
                </a:lnTo>
                <a:lnTo>
                  <a:pt x="3482035" y="1947291"/>
                </a:lnTo>
                <a:lnTo>
                  <a:pt x="3487826" y="1895805"/>
                </a:lnTo>
                <a:lnTo>
                  <a:pt x="3492017" y="1844103"/>
                </a:lnTo>
                <a:lnTo>
                  <a:pt x="3494557" y="1792224"/>
                </a:lnTo>
                <a:lnTo>
                  <a:pt x="3495408" y="1740230"/>
                </a:lnTo>
                <a:close/>
              </a:path>
            </a:pathLst>
          </a:custGeom>
          <a:solidFill>
            <a:srgbClr val="93D6E1">
              <a:alpha val="1428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1098EE36-4C0C-9192-0A99-A86F1F756768}"/>
              </a:ext>
            </a:extLst>
          </p:cNvPr>
          <p:cNvSpPr txBox="1"/>
          <p:nvPr userDrawn="1"/>
        </p:nvSpPr>
        <p:spPr>
          <a:xfrm>
            <a:off x="7036419" y="6416675"/>
            <a:ext cx="51555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  <p:extLst>
      <p:ext uri="{BB962C8B-B14F-4D97-AF65-F5344CB8AC3E}">
        <p14:creationId xmlns:p14="http://schemas.microsoft.com/office/powerpoint/2010/main" val="20260647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1BF5E4-4AFF-3405-52B5-5A22A08194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2000">
                <a:schemeClr val="tx2"/>
              </a:gs>
              <a:gs pos="89000">
                <a:schemeClr val="tx1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2FDA8077-6F43-33E9-FFD2-BEF8C78AF2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7416800" cy="56515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6D65551-CCF6-5CDB-2776-A457D34C0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6416675"/>
            <a:ext cx="3733800" cy="365125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07709DE9-F61D-584B-89E5-6A6B9DC9EE81}" type="slidenum">
              <a:rPr lang="en-US" smtClean="0"/>
              <a:pPr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24BA9C03-D229-216E-F411-B25D31257959}"/>
              </a:ext>
            </a:extLst>
          </p:cNvPr>
          <p:cNvSpPr txBox="1"/>
          <p:nvPr userDrawn="1"/>
        </p:nvSpPr>
        <p:spPr>
          <a:xfrm>
            <a:off x="7036419" y="6416675"/>
            <a:ext cx="51555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  <p:extLst>
      <p:ext uri="{BB962C8B-B14F-4D97-AF65-F5344CB8AC3E}">
        <p14:creationId xmlns:p14="http://schemas.microsoft.com/office/powerpoint/2010/main" val="42097645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1BF5E4-4AFF-3405-52B5-5A22A08194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88000">
                <a:schemeClr val="tx2"/>
              </a:gs>
              <a:gs pos="62000">
                <a:schemeClr val="tx1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2FDA8077-6F43-33E9-FFD2-BEF8C78AF2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7416800" cy="56515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DB6191A-6813-736B-3F50-8D172FA7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6416675"/>
            <a:ext cx="3733800" cy="365125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07709DE9-F61D-584B-89E5-6A6B9DC9EE81}" type="slidenum">
              <a:rPr lang="en-US" smtClean="0"/>
              <a:pPr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5CCA023A-F256-FA03-14E2-F2E88F02E2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709" y="2657920"/>
            <a:ext cx="4419600" cy="2317750"/>
          </a:xfrm>
          <a:prstGeom prst="rect">
            <a:avLst/>
          </a:prstGeom>
        </p:spPr>
        <p:txBody>
          <a:bodyPr/>
          <a:lstStyle>
            <a:lvl1pPr marL="182880" indent="-18288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8">
            <a:extLst>
              <a:ext uri="{FF2B5EF4-FFF2-40B4-BE49-F238E27FC236}">
                <a16:creationId xmlns:a16="http://schemas.microsoft.com/office/drawing/2014/main" id="{CCC2F63A-7C3D-42CF-0CDC-51D95DC27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709" y="1378395"/>
            <a:ext cx="6915691" cy="1060005"/>
          </a:xfrm>
          <a:prstGeom prst="rect">
            <a:avLst/>
          </a:prstGeom>
        </p:spPr>
        <p:txBody>
          <a:bodyPr/>
          <a:lstStyle>
            <a:lvl1pPr>
              <a:defRPr sz="2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916CCB53-C251-6E2D-A480-842E1E9777AD}"/>
              </a:ext>
            </a:extLst>
          </p:cNvPr>
          <p:cNvSpPr/>
          <p:nvPr userDrawn="1"/>
        </p:nvSpPr>
        <p:spPr>
          <a:xfrm>
            <a:off x="165718" y="609600"/>
            <a:ext cx="1517503" cy="1209040"/>
          </a:xfrm>
          <a:custGeom>
            <a:avLst/>
            <a:gdLst/>
            <a:ahLst/>
            <a:cxnLst/>
            <a:rect l="l" t="t" r="r" b="b"/>
            <a:pathLst>
              <a:path w="3495675" h="2785110">
                <a:moveTo>
                  <a:pt x="1599272" y="0"/>
                </a:moveTo>
                <a:lnTo>
                  <a:pt x="1551482" y="4686"/>
                </a:lnTo>
                <a:lnTo>
                  <a:pt x="1504073" y="10655"/>
                </a:lnTo>
                <a:lnTo>
                  <a:pt x="1457071" y="17868"/>
                </a:lnTo>
                <a:lnTo>
                  <a:pt x="1410487" y="26314"/>
                </a:lnTo>
                <a:lnTo>
                  <a:pt x="1364335" y="35991"/>
                </a:lnTo>
                <a:lnTo>
                  <a:pt x="1318641" y="46863"/>
                </a:lnTo>
                <a:lnTo>
                  <a:pt x="1273416" y="58928"/>
                </a:lnTo>
                <a:lnTo>
                  <a:pt x="1228686" y="72148"/>
                </a:lnTo>
                <a:lnTo>
                  <a:pt x="1184465" y="86537"/>
                </a:lnTo>
                <a:lnTo>
                  <a:pt x="1140764" y="102044"/>
                </a:lnTo>
                <a:lnTo>
                  <a:pt x="1097597" y="118668"/>
                </a:lnTo>
                <a:lnTo>
                  <a:pt x="1055001" y="136398"/>
                </a:lnTo>
                <a:lnTo>
                  <a:pt x="1012977" y="155206"/>
                </a:lnTo>
                <a:lnTo>
                  <a:pt x="971550" y="175082"/>
                </a:lnTo>
                <a:lnTo>
                  <a:pt x="930732" y="195999"/>
                </a:lnTo>
                <a:lnTo>
                  <a:pt x="890549" y="217944"/>
                </a:lnTo>
                <a:lnTo>
                  <a:pt x="851014" y="240906"/>
                </a:lnTo>
                <a:lnTo>
                  <a:pt x="812139" y="264858"/>
                </a:lnTo>
                <a:lnTo>
                  <a:pt x="773950" y="289788"/>
                </a:lnTo>
                <a:lnTo>
                  <a:pt x="736447" y="315683"/>
                </a:lnTo>
                <a:lnTo>
                  <a:pt x="699681" y="342506"/>
                </a:lnTo>
                <a:lnTo>
                  <a:pt x="663638" y="370268"/>
                </a:lnTo>
                <a:lnTo>
                  <a:pt x="628345" y="398932"/>
                </a:lnTo>
                <a:lnTo>
                  <a:pt x="593826" y="428485"/>
                </a:lnTo>
                <a:lnTo>
                  <a:pt x="560095" y="458914"/>
                </a:lnTo>
                <a:lnTo>
                  <a:pt x="527164" y="490194"/>
                </a:lnTo>
                <a:lnTo>
                  <a:pt x="495046" y="522312"/>
                </a:lnTo>
                <a:lnTo>
                  <a:pt x="463778" y="555256"/>
                </a:lnTo>
                <a:lnTo>
                  <a:pt x="433374" y="589000"/>
                </a:lnTo>
                <a:lnTo>
                  <a:pt x="403834" y="623531"/>
                </a:lnTo>
                <a:lnTo>
                  <a:pt x="375196" y="658825"/>
                </a:lnTo>
                <a:lnTo>
                  <a:pt x="347459" y="694880"/>
                </a:lnTo>
                <a:lnTo>
                  <a:pt x="320649" y="731659"/>
                </a:lnTo>
                <a:lnTo>
                  <a:pt x="294779" y="769162"/>
                </a:lnTo>
                <a:lnTo>
                  <a:pt x="269875" y="807364"/>
                </a:lnTo>
                <a:lnTo>
                  <a:pt x="245948" y="846239"/>
                </a:lnTo>
                <a:lnTo>
                  <a:pt x="223024" y="885786"/>
                </a:lnTo>
                <a:lnTo>
                  <a:pt x="201104" y="925982"/>
                </a:lnTo>
                <a:lnTo>
                  <a:pt x="180225" y="966800"/>
                </a:lnTo>
                <a:lnTo>
                  <a:pt x="160388" y="1008227"/>
                </a:lnTo>
                <a:lnTo>
                  <a:pt x="141630" y="1050251"/>
                </a:lnTo>
                <a:lnTo>
                  <a:pt x="123939" y="1092860"/>
                </a:lnTo>
                <a:lnTo>
                  <a:pt x="107365" y="1136027"/>
                </a:lnTo>
                <a:lnTo>
                  <a:pt x="91897" y="1179741"/>
                </a:lnTo>
                <a:lnTo>
                  <a:pt x="77571" y="1223962"/>
                </a:lnTo>
                <a:lnTo>
                  <a:pt x="64401" y="1268704"/>
                </a:lnTo>
                <a:lnTo>
                  <a:pt x="52400" y="1313942"/>
                </a:lnTo>
                <a:lnTo>
                  <a:pt x="41592" y="1359649"/>
                </a:lnTo>
                <a:lnTo>
                  <a:pt x="31991" y="1405801"/>
                </a:lnTo>
                <a:lnTo>
                  <a:pt x="23609" y="1452410"/>
                </a:lnTo>
                <a:lnTo>
                  <a:pt x="16471" y="1499425"/>
                </a:lnTo>
                <a:lnTo>
                  <a:pt x="10591" y="1546847"/>
                </a:lnTo>
                <a:lnTo>
                  <a:pt x="5981" y="1594662"/>
                </a:lnTo>
                <a:lnTo>
                  <a:pt x="2667" y="1642833"/>
                </a:lnTo>
                <a:lnTo>
                  <a:pt x="673" y="1691360"/>
                </a:lnTo>
                <a:lnTo>
                  <a:pt x="0" y="1740230"/>
                </a:lnTo>
                <a:lnTo>
                  <a:pt x="876" y="1792224"/>
                </a:lnTo>
                <a:lnTo>
                  <a:pt x="3454" y="1844065"/>
                </a:lnTo>
                <a:lnTo>
                  <a:pt x="7721" y="1895741"/>
                </a:lnTo>
                <a:lnTo>
                  <a:pt x="13601" y="1947176"/>
                </a:lnTo>
                <a:lnTo>
                  <a:pt x="21069" y="1998357"/>
                </a:lnTo>
                <a:lnTo>
                  <a:pt x="30086" y="2049208"/>
                </a:lnTo>
                <a:lnTo>
                  <a:pt x="40601" y="2099703"/>
                </a:lnTo>
                <a:lnTo>
                  <a:pt x="52578" y="2149805"/>
                </a:lnTo>
                <a:lnTo>
                  <a:pt x="65963" y="2199436"/>
                </a:lnTo>
                <a:lnTo>
                  <a:pt x="80721" y="2248585"/>
                </a:lnTo>
                <a:lnTo>
                  <a:pt x="96812" y="2297201"/>
                </a:lnTo>
                <a:lnTo>
                  <a:pt x="114185" y="2345220"/>
                </a:lnTo>
                <a:lnTo>
                  <a:pt x="132791" y="2392616"/>
                </a:lnTo>
                <a:lnTo>
                  <a:pt x="152615" y="2439339"/>
                </a:lnTo>
                <a:lnTo>
                  <a:pt x="173583" y="2485352"/>
                </a:lnTo>
                <a:lnTo>
                  <a:pt x="195681" y="2530589"/>
                </a:lnTo>
                <a:lnTo>
                  <a:pt x="218833" y="2575026"/>
                </a:lnTo>
                <a:lnTo>
                  <a:pt x="243027" y="2618600"/>
                </a:lnTo>
                <a:lnTo>
                  <a:pt x="268211" y="2661285"/>
                </a:lnTo>
                <a:lnTo>
                  <a:pt x="294322" y="2703030"/>
                </a:lnTo>
                <a:lnTo>
                  <a:pt x="321348" y="2743784"/>
                </a:lnTo>
                <a:lnTo>
                  <a:pt x="349224" y="2783509"/>
                </a:lnTo>
                <a:lnTo>
                  <a:pt x="1599272" y="0"/>
                </a:lnTo>
                <a:close/>
              </a:path>
              <a:path w="3495675" h="2785110">
                <a:moveTo>
                  <a:pt x="2370594" y="2761196"/>
                </a:moveTo>
                <a:lnTo>
                  <a:pt x="1742744" y="1360424"/>
                </a:lnTo>
                <a:lnTo>
                  <a:pt x="1124483" y="2761196"/>
                </a:lnTo>
                <a:lnTo>
                  <a:pt x="1140980" y="2741498"/>
                </a:lnTo>
                <a:lnTo>
                  <a:pt x="1161173" y="2719374"/>
                </a:lnTo>
                <a:lnTo>
                  <a:pt x="1212469" y="2670137"/>
                </a:lnTo>
                <a:lnTo>
                  <a:pt x="1243495" y="2644114"/>
                </a:lnTo>
                <a:lnTo>
                  <a:pt x="1278064" y="2617927"/>
                </a:lnTo>
                <a:lnTo>
                  <a:pt x="1316151" y="2592120"/>
                </a:lnTo>
                <a:lnTo>
                  <a:pt x="1357693" y="2567254"/>
                </a:lnTo>
                <a:lnTo>
                  <a:pt x="1402676" y="2543886"/>
                </a:lnTo>
                <a:lnTo>
                  <a:pt x="1451063" y="2522575"/>
                </a:lnTo>
                <a:lnTo>
                  <a:pt x="1502816" y="2503881"/>
                </a:lnTo>
                <a:lnTo>
                  <a:pt x="1557896" y="2488374"/>
                </a:lnTo>
                <a:lnTo>
                  <a:pt x="1616265" y="2476601"/>
                </a:lnTo>
                <a:lnTo>
                  <a:pt x="1677898" y="2469134"/>
                </a:lnTo>
                <a:lnTo>
                  <a:pt x="1742744" y="2466517"/>
                </a:lnTo>
                <a:lnTo>
                  <a:pt x="1807679" y="2469134"/>
                </a:lnTo>
                <a:lnTo>
                  <a:pt x="1869567" y="2476601"/>
                </a:lnTo>
                <a:lnTo>
                  <a:pt x="1928329" y="2488374"/>
                </a:lnTo>
                <a:lnTo>
                  <a:pt x="1983930" y="2503881"/>
                </a:lnTo>
                <a:lnTo>
                  <a:pt x="2036305" y="2522575"/>
                </a:lnTo>
                <a:lnTo>
                  <a:pt x="2085403" y="2543886"/>
                </a:lnTo>
                <a:lnTo>
                  <a:pt x="2131174" y="2567254"/>
                </a:lnTo>
                <a:lnTo>
                  <a:pt x="2173554" y="2592120"/>
                </a:lnTo>
                <a:lnTo>
                  <a:pt x="2212479" y="2617927"/>
                </a:lnTo>
                <a:lnTo>
                  <a:pt x="2247912" y="2644114"/>
                </a:lnTo>
                <a:lnTo>
                  <a:pt x="2279777" y="2670137"/>
                </a:lnTo>
                <a:lnTo>
                  <a:pt x="2332634" y="2719374"/>
                </a:lnTo>
                <a:lnTo>
                  <a:pt x="2353500" y="2741498"/>
                </a:lnTo>
                <a:lnTo>
                  <a:pt x="2370594" y="2761196"/>
                </a:lnTo>
                <a:close/>
              </a:path>
              <a:path w="3495675" h="2785110">
                <a:moveTo>
                  <a:pt x="3495408" y="1740230"/>
                </a:moveTo>
                <a:lnTo>
                  <a:pt x="3494735" y="1691360"/>
                </a:lnTo>
                <a:lnTo>
                  <a:pt x="3492741" y="1642833"/>
                </a:lnTo>
                <a:lnTo>
                  <a:pt x="3489426" y="1594662"/>
                </a:lnTo>
                <a:lnTo>
                  <a:pt x="3484829" y="1546847"/>
                </a:lnTo>
                <a:lnTo>
                  <a:pt x="3478936" y="1499425"/>
                </a:lnTo>
                <a:lnTo>
                  <a:pt x="3471799" y="1452410"/>
                </a:lnTo>
                <a:lnTo>
                  <a:pt x="3463417" y="1405801"/>
                </a:lnTo>
                <a:lnTo>
                  <a:pt x="3453815" y="1359649"/>
                </a:lnTo>
                <a:lnTo>
                  <a:pt x="3443008" y="1313942"/>
                </a:lnTo>
                <a:lnTo>
                  <a:pt x="3431006" y="1268704"/>
                </a:lnTo>
                <a:lnTo>
                  <a:pt x="3417836" y="1223962"/>
                </a:lnTo>
                <a:lnTo>
                  <a:pt x="3403511" y="1179741"/>
                </a:lnTo>
                <a:lnTo>
                  <a:pt x="3388042" y="1136027"/>
                </a:lnTo>
                <a:lnTo>
                  <a:pt x="3371469" y="1092860"/>
                </a:lnTo>
                <a:lnTo>
                  <a:pt x="3353778" y="1050251"/>
                </a:lnTo>
                <a:lnTo>
                  <a:pt x="3335020" y="1008227"/>
                </a:lnTo>
                <a:lnTo>
                  <a:pt x="3315182" y="966800"/>
                </a:lnTo>
                <a:lnTo>
                  <a:pt x="3294303" y="925982"/>
                </a:lnTo>
                <a:lnTo>
                  <a:pt x="3272383" y="885786"/>
                </a:lnTo>
                <a:lnTo>
                  <a:pt x="3249460" y="846239"/>
                </a:lnTo>
                <a:lnTo>
                  <a:pt x="3225533" y="807364"/>
                </a:lnTo>
                <a:lnTo>
                  <a:pt x="3200628" y="769162"/>
                </a:lnTo>
                <a:lnTo>
                  <a:pt x="3174758" y="731659"/>
                </a:lnTo>
                <a:lnTo>
                  <a:pt x="3147949" y="694880"/>
                </a:lnTo>
                <a:lnTo>
                  <a:pt x="3120212" y="658825"/>
                </a:lnTo>
                <a:lnTo>
                  <a:pt x="3091573" y="623531"/>
                </a:lnTo>
                <a:lnTo>
                  <a:pt x="3062033" y="589000"/>
                </a:lnTo>
                <a:lnTo>
                  <a:pt x="3031617" y="555256"/>
                </a:lnTo>
                <a:lnTo>
                  <a:pt x="3000349" y="522312"/>
                </a:lnTo>
                <a:lnTo>
                  <a:pt x="2968244" y="490194"/>
                </a:lnTo>
                <a:lnTo>
                  <a:pt x="2935313" y="458914"/>
                </a:lnTo>
                <a:lnTo>
                  <a:pt x="2901581" y="428485"/>
                </a:lnTo>
                <a:lnTo>
                  <a:pt x="2867063" y="398932"/>
                </a:lnTo>
                <a:lnTo>
                  <a:pt x="2831769" y="370268"/>
                </a:lnTo>
                <a:lnTo>
                  <a:pt x="2795727" y="342506"/>
                </a:lnTo>
                <a:lnTo>
                  <a:pt x="2758948" y="315683"/>
                </a:lnTo>
                <a:lnTo>
                  <a:pt x="2721457" y="289788"/>
                </a:lnTo>
                <a:lnTo>
                  <a:pt x="2683256" y="264858"/>
                </a:lnTo>
                <a:lnTo>
                  <a:pt x="2644381" y="240906"/>
                </a:lnTo>
                <a:lnTo>
                  <a:pt x="2604846" y="217944"/>
                </a:lnTo>
                <a:lnTo>
                  <a:pt x="2564650" y="195999"/>
                </a:lnTo>
                <a:lnTo>
                  <a:pt x="2523833" y="175082"/>
                </a:lnTo>
                <a:lnTo>
                  <a:pt x="2482405" y="155206"/>
                </a:lnTo>
                <a:lnTo>
                  <a:pt x="2440381" y="136398"/>
                </a:lnTo>
                <a:lnTo>
                  <a:pt x="2397785" y="118668"/>
                </a:lnTo>
                <a:lnTo>
                  <a:pt x="2354618" y="102044"/>
                </a:lnTo>
                <a:lnTo>
                  <a:pt x="2310917" y="86537"/>
                </a:lnTo>
                <a:lnTo>
                  <a:pt x="2266696" y="72148"/>
                </a:lnTo>
                <a:lnTo>
                  <a:pt x="2221954" y="58928"/>
                </a:lnTo>
                <a:lnTo>
                  <a:pt x="2176729" y="46863"/>
                </a:lnTo>
                <a:lnTo>
                  <a:pt x="2131034" y="35991"/>
                </a:lnTo>
                <a:lnTo>
                  <a:pt x="2084882" y="26314"/>
                </a:lnTo>
                <a:lnTo>
                  <a:pt x="2038299" y="17868"/>
                </a:lnTo>
                <a:lnTo>
                  <a:pt x="1991283" y="10655"/>
                </a:lnTo>
                <a:lnTo>
                  <a:pt x="1943874" y="4686"/>
                </a:lnTo>
                <a:lnTo>
                  <a:pt x="1896084" y="0"/>
                </a:lnTo>
                <a:lnTo>
                  <a:pt x="3148850" y="2784830"/>
                </a:lnTo>
                <a:lnTo>
                  <a:pt x="3176701" y="2745092"/>
                </a:lnTo>
                <a:lnTo>
                  <a:pt x="3203676" y="2704312"/>
                </a:lnTo>
                <a:lnTo>
                  <a:pt x="3229724" y="2662529"/>
                </a:lnTo>
                <a:lnTo>
                  <a:pt x="3254794" y="2619794"/>
                </a:lnTo>
                <a:lnTo>
                  <a:pt x="3278873" y="2576157"/>
                </a:lnTo>
                <a:lnTo>
                  <a:pt x="3301898" y="2531656"/>
                </a:lnTo>
                <a:lnTo>
                  <a:pt x="3323831" y="2486342"/>
                </a:lnTo>
                <a:lnTo>
                  <a:pt x="3344646" y="2440254"/>
                </a:lnTo>
                <a:lnTo>
                  <a:pt x="3364280" y="2393442"/>
                </a:lnTo>
                <a:lnTo>
                  <a:pt x="3382721" y="2345956"/>
                </a:lnTo>
                <a:lnTo>
                  <a:pt x="3399917" y="2297849"/>
                </a:lnTo>
                <a:lnTo>
                  <a:pt x="3415830" y="2249144"/>
                </a:lnTo>
                <a:lnTo>
                  <a:pt x="3430409" y="2199906"/>
                </a:lnTo>
                <a:lnTo>
                  <a:pt x="3443630" y="2150186"/>
                </a:lnTo>
                <a:lnTo>
                  <a:pt x="3455441" y="2100021"/>
                </a:lnTo>
                <a:lnTo>
                  <a:pt x="3465804" y="2049449"/>
                </a:lnTo>
                <a:lnTo>
                  <a:pt x="3474682" y="1998522"/>
                </a:lnTo>
                <a:lnTo>
                  <a:pt x="3482035" y="1947291"/>
                </a:lnTo>
                <a:lnTo>
                  <a:pt x="3487826" y="1895805"/>
                </a:lnTo>
                <a:lnTo>
                  <a:pt x="3492017" y="1844103"/>
                </a:lnTo>
                <a:lnTo>
                  <a:pt x="3494557" y="1792224"/>
                </a:lnTo>
                <a:lnTo>
                  <a:pt x="3495408" y="1740230"/>
                </a:lnTo>
                <a:close/>
              </a:path>
            </a:pathLst>
          </a:custGeom>
          <a:solidFill>
            <a:srgbClr val="93D6E1">
              <a:alpha val="1428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D5CC9FE7-9A2A-3D2B-4965-0D1E5E7D6052}"/>
              </a:ext>
            </a:extLst>
          </p:cNvPr>
          <p:cNvSpPr txBox="1"/>
          <p:nvPr userDrawn="1"/>
        </p:nvSpPr>
        <p:spPr>
          <a:xfrm>
            <a:off x="7036419" y="6416675"/>
            <a:ext cx="51555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  <p:extLst>
      <p:ext uri="{BB962C8B-B14F-4D97-AF65-F5344CB8AC3E}">
        <p14:creationId xmlns:p14="http://schemas.microsoft.com/office/powerpoint/2010/main" val="14631994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1BF5E4-4AFF-3405-52B5-5A22A08194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88000">
                <a:schemeClr val="tx2"/>
              </a:gs>
              <a:gs pos="62000">
                <a:schemeClr val="tx1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2FDA8077-6F43-33E9-FFD2-BEF8C78AF2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7416800" cy="56515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DB6191A-6813-736B-3F50-8D172FA7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6416675"/>
            <a:ext cx="3733800" cy="365125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07709DE9-F61D-584B-89E5-6A6B9DC9EE81}" type="slidenum">
              <a:rPr lang="en-US" smtClean="0"/>
              <a:pPr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5CC998B0-D820-E87A-0AFD-7B6E1AB47A6E}"/>
              </a:ext>
            </a:extLst>
          </p:cNvPr>
          <p:cNvSpPr txBox="1"/>
          <p:nvPr userDrawn="1"/>
        </p:nvSpPr>
        <p:spPr>
          <a:xfrm>
            <a:off x="7036419" y="6416675"/>
            <a:ext cx="51555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  <p:extLst>
      <p:ext uri="{BB962C8B-B14F-4D97-AF65-F5344CB8AC3E}">
        <p14:creationId xmlns:p14="http://schemas.microsoft.com/office/powerpoint/2010/main" val="41059546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1BF5E4-4AFF-3405-52B5-5A22A08194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chemeClr val="tx2"/>
              </a:gs>
              <a:gs pos="53000">
                <a:schemeClr val="tx1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2FDA8077-6F43-33E9-FFD2-BEF8C78AF2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1206500"/>
            <a:ext cx="7416800" cy="56515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136C61F-5BC2-21D8-94DD-62CDCDB68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6416675"/>
            <a:ext cx="3733800" cy="365125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07709DE9-F61D-584B-89E5-6A6B9DC9EE81}" type="slidenum">
              <a:rPr lang="en-US" smtClean="0"/>
              <a:pPr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7D613F1E-490C-AA6B-814F-5827C9C4EA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5709" y="2657920"/>
            <a:ext cx="4419600" cy="2317750"/>
          </a:xfrm>
          <a:prstGeom prst="rect">
            <a:avLst/>
          </a:prstGeom>
        </p:spPr>
        <p:txBody>
          <a:bodyPr/>
          <a:lstStyle>
            <a:lvl1pPr marL="182880" indent="-18288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System Font Regular"/>
              <a:buChar char="–"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-182880"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8">
            <a:extLst>
              <a:ext uri="{FF2B5EF4-FFF2-40B4-BE49-F238E27FC236}">
                <a16:creationId xmlns:a16="http://schemas.microsoft.com/office/drawing/2014/main" id="{16923A00-0D7E-6485-BEB4-B696101B5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709" y="1378395"/>
            <a:ext cx="6915691" cy="1060005"/>
          </a:xfrm>
          <a:prstGeom prst="rect">
            <a:avLst/>
          </a:prstGeom>
        </p:spPr>
        <p:txBody>
          <a:bodyPr/>
          <a:lstStyle>
            <a:lvl1pPr>
              <a:defRPr sz="2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BC3D79D-7E64-7681-BB84-86DAEECE9C99}"/>
              </a:ext>
            </a:extLst>
          </p:cNvPr>
          <p:cNvSpPr/>
          <p:nvPr userDrawn="1"/>
        </p:nvSpPr>
        <p:spPr>
          <a:xfrm>
            <a:off x="165718" y="609600"/>
            <a:ext cx="1517503" cy="1209040"/>
          </a:xfrm>
          <a:custGeom>
            <a:avLst/>
            <a:gdLst/>
            <a:ahLst/>
            <a:cxnLst/>
            <a:rect l="l" t="t" r="r" b="b"/>
            <a:pathLst>
              <a:path w="3495675" h="2785110">
                <a:moveTo>
                  <a:pt x="1599272" y="0"/>
                </a:moveTo>
                <a:lnTo>
                  <a:pt x="1551482" y="4686"/>
                </a:lnTo>
                <a:lnTo>
                  <a:pt x="1504073" y="10655"/>
                </a:lnTo>
                <a:lnTo>
                  <a:pt x="1457071" y="17868"/>
                </a:lnTo>
                <a:lnTo>
                  <a:pt x="1410487" y="26314"/>
                </a:lnTo>
                <a:lnTo>
                  <a:pt x="1364335" y="35991"/>
                </a:lnTo>
                <a:lnTo>
                  <a:pt x="1318641" y="46863"/>
                </a:lnTo>
                <a:lnTo>
                  <a:pt x="1273416" y="58928"/>
                </a:lnTo>
                <a:lnTo>
                  <a:pt x="1228686" y="72148"/>
                </a:lnTo>
                <a:lnTo>
                  <a:pt x="1184465" y="86537"/>
                </a:lnTo>
                <a:lnTo>
                  <a:pt x="1140764" y="102044"/>
                </a:lnTo>
                <a:lnTo>
                  <a:pt x="1097597" y="118668"/>
                </a:lnTo>
                <a:lnTo>
                  <a:pt x="1055001" y="136398"/>
                </a:lnTo>
                <a:lnTo>
                  <a:pt x="1012977" y="155206"/>
                </a:lnTo>
                <a:lnTo>
                  <a:pt x="971550" y="175082"/>
                </a:lnTo>
                <a:lnTo>
                  <a:pt x="930732" y="195999"/>
                </a:lnTo>
                <a:lnTo>
                  <a:pt x="890549" y="217944"/>
                </a:lnTo>
                <a:lnTo>
                  <a:pt x="851014" y="240906"/>
                </a:lnTo>
                <a:lnTo>
                  <a:pt x="812139" y="264858"/>
                </a:lnTo>
                <a:lnTo>
                  <a:pt x="773950" y="289788"/>
                </a:lnTo>
                <a:lnTo>
                  <a:pt x="736447" y="315683"/>
                </a:lnTo>
                <a:lnTo>
                  <a:pt x="699681" y="342506"/>
                </a:lnTo>
                <a:lnTo>
                  <a:pt x="663638" y="370268"/>
                </a:lnTo>
                <a:lnTo>
                  <a:pt x="628345" y="398932"/>
                </a:lnTo>
                <a:lnTo>
                  <a:pt x="593826" y="428485"/>
                </a:lnTo>
                <a:lnTo>
                  <a:pt x="560095" y="458914"/>
                </a:lnTo>
                <a:lnTo>
                  <a:pt x="527164" y="490194"/>
                </a:lnTo>
                <a:lnTo>
                  <a:pt x="495046" y="522312"/>
                </a:lnTo>
                <a:lnTo>
                  <a:pt x="463778" y="555256"/>
                </a:lnTo>
                <a:lnTo>
                  <a:pt x="433374" y="589000"/>
                </a:lnTo>
                <a:lnTo>
                  <a:pt x="403834" y="623531"/>
                </a:lnTo>
                <a:lnTo>
                  <a:pt x="375196" y="658825"/>
                </a:lnTo>
                <a:lnTo>
                  <a:pt x="347459" y="694880"/>
                </a:lnTo>
                <a:lnTo>
                  <a:pt x="320649" y="731659"/>
                </a:lnTo>
                <a:lnTo>
                  <a:pt x="294779" y="769162"/>
                </a:lnTo>
                <a:lnTo>
                  <a:pt x="269875" y="807364"/>
                </a:lnTo>
                <a:lnTo>
                  <a:pt x="245948" y="846239"/>
                </a:lnTo>
                <a:lnTo>
                  <a:pt x="223024" y="885786"/>
                </a:lnTo>
                <a:lnTo>
                  <a:pt x="201104" y="925982"/>
                </a:lnTo>
                <a:lnTo>
                  <a:pt x="180225" y="966800"/>
                </a:lnTo>
                <a:lnTo>
                  <a:pt x="160388" y="1008227"/>
                </a:lnTo>
                <a:lnTo>
                  <a:pt x="141630" y="1050251"/>
                </a:lnTo>
                <a:lnTo>
                  <a:pt x="123939" y="1092860"/>
                </a:lnTo>
                <a:lnTo>
                  <a:pt x="107365" y="1136027"/>
                </a:lnTo>
                <a:lnTo>
                  <a:pt x="91897" y="1179741"/>
                </a:lnTo>
                <a:lnTo>
                  <a:pt x="77571" y="1223962"/>
                </a:lnTo>
                <a:lnTo>
                  <a:pt x="64401" y="1268704"/>
                </a:lnTo>
                <a:lnTo>
                  <a:pt x="52400" y="1313942"/>
                </a:lnTo>
                <a:lnTo>
                  <a:pt x="41592" y="1359649"/>
                </a:lnTo>
                <a:lnTo>
                  <a:pt x="31991" y="1405801"/>
                </a:lnTo>
                <a:lnTo>
                  <a:pt x="23609" y="1452410"/>
                </a:lnTo>
                <a:lnTo>
                  <a:pt x="16471" y="1499425"/>
                </a:lnTo>
                <a:lnTo>
                  <a:pt x="10591" y="1546847"/>
                </a:lnTo>
                <a:lnTo>
                  <a:pt x="5981" y="1594662"/>
                </a:lnTo>
                <a:lnTo>
                  <a:pt x="2667" y="1642833"/>
                </a:lnTo>
                <a:lnTo>
                  <a:pt x="673" y="1691360"/>
                </a:lnTo>
                <a:lnTo>
                  <a:pt x="0" y="1740230"/>
                </a:lnTo>
                <a:lnTo>
                  <a:pt x="876" y="1792224"/>
                </a:lnTo>
                <a:lnTo>
                  <a:pt x="3454" y="1844065"/>
                </a:lnTo>
                <a:lnTo>
                  <a:pt x="7721" y="1895741"/>
                </a:lnTo>
                <a:lnTo>
                  <a:pt x="13601" y="1947176"/>
                </a:lnTo>
                <a:lnTo>
                  <a:pt x="21069" y="1998357"/>
                </a:lnTo>
                <a:lnTo>
                  <a:pt x="30086" y="2049208"/>
                </a:lnTo>
                <a:lnTo>
                  <a:pt x="40601" y="2099703"/>
                </a:lnTo>
                <a:lnTo>
                  <a:pt x="52578" y="2149805"/>
                </a:lnTo>
                <a:lnTo>
                  <a:pt x="65963" y="2199436"/>
                </a:lnTo>
                <a:lnTo>
                  <a:pt x="80721" y="2248585"/>
                </a:lnTo>
                <a:lnTo>
                  <a:pt x="96812" y="2297201"/>
                </a:lnTo>
                <a:lnTo>
                  <a:pt x="114185" y="2345220"/>
                </a:lnTo>
                <a:lnTo>
                  <a:pt x="132791" y="2392616"/>
                </a:lnTo>
                <a:lnTo>
                  <a:pt x="152615" y="2439339"/>
                </a:lnTo>
                <a:lnTo>
                  <a:pt x="173583" y="2485352"/>
                </a:lnTo>
                <a:lnTo>
                  <a:pt x="195681" y="2530589"/>
                </a:lnTo>
                <a:lnTo>
                  <a:pt x="218833" y="2575026"/>
                </a:lnTo>
                <a:lnTo>
                  <a:pt x="243027" y="2618600"/>
                </a:lnTo>
                <a:lnTo>
                  <a:pt x="268211" y="2661285"/>
                </a:lnTo>
                <a:lnTo>
                  <a:pt x="294322" y="2703030"/>
                </a:lnTo>
                <a:lnTo>
                  <a:pt x="321348" y="2743784"/>
                </a:lnTo>
                <a:lnTo>
                  <a:pt x="349224" y="2783509"/>
                </a:lnTo>
                <a:lnTo>
                  <a:pt x="1599272" y="0"/>
                </a:lnTo>
                <a:close/>
              </a:path>
              <a:path w="3495675" h="2785110">
                <a:moveTo>
                  <a:pt x="2370594" y="2761196"/>
                </a:moveTo>
                <a:lnTo>
                  <a:pt x="1742744" y="1360424"/>
                </a:lnTo>
                <a:lnTo>
                  <a:pt x="1124483" y="2761196"/>
                </a:lnTo>
                <a:lnTo>
                  <a:pt x="1140980" y="2741498"/>
                </a:lnTo>
                <a:lnTo>
                  <a:pt x="1161173" y="2719374"/>
                </a:lnTo>
                <a:lnTo>
                  <a:pt x="1212469" y="2670137"/>
                </a:lnTo>
                <a:lnTo>
                  <a:pt x="1243495" y="2644114"/>
                </a:lnTo>
                <a:lnTo>
                  <a:pt x="1278064" y="2617927"/>
                </a:lnTo>
                <a:lnTo>
                  <a:pt x="1316151" y="2592120"/>
                </a:lnTo>
                <a:lnTo>
                  <a:pt x="1357693" y="2567254"/>
                </a:lnTo>
                <a:lnTo>
                  <a:pt x="1402676" y="2543886"/>
                </a:lnTo>
                <a:lnTo>
                  <a:pt x="1451063" y="2522575"/>
                </a:lnTo>
                <a:lnTo>
                  <a:pt x="1502816" y="2503881"/>
                </a:lnTo>
                <a:lnTo>
                  <a:pt x="1557896" y="2488374"/>
                </a:lnTo>
                <a:lnTo>
                  <a:pt x="1616265" y="2476601"/>
                </a:lnTo>
                <a:lnTo>
                  <a:pt x="1677898" y="2469134"/>
                </a:lnTo>
                <a:lnTo>
                  <a:pt x="1742744" y="2466517"/>
                </a:lnTo>
                <a:lnTo>
                  <a:pt x="1807679" y="2469134"/>
                </a:lnTo>
                <a:lnTo>
                  <a:pt x="1869567" y="2476601"/>
                </a:lnTo>
                <a:lnTo>
                  <a:pt x="1928329" y="2488374"/>
                </a:lnTo>
                <a:lnTo>
                  <a:pt x="1983930" y="2503881"/>
                </a:lnTo>
                <a:lnTo>
                  <a:pt x="2036305" y="2522575"/>
                </a:lnTo>
                <a:lnTo>
                  <a:pt x="2085403" y="2543886"/>
                </a:lnTo>
                <a:lnTo>
                  <a:pt x="2131174" y="2567254"/>
                </a:lnTo>
                <a:lnTo>
                  <a:pt x="2173554" y="2592120"/>
                </a:lnTo>
                <a:lnTo>
                  <a:pt x="2212479" y="2617927"/>
                </a:lnTo>
                <a:lnTo>
                  <a:pt x="2247912" y="2644114"/>
                </a:lnTo>
                <a:lnTo>
                  <a:pt x="2279777" y="2670137"/>
                </a:lnTo>
                <a:lnTo>
                  <a:pt x="2332634" y="2719374"/>
                </a:lnTo>
                <a:lnTo>
                  <a:pt x="2353500" y="2741498"/>
                </a:lnTo>
                <a:lnTo>
                  <a:pt x="2370594" y="2761196"/>
                </a:lnTo>
                <a:close/>
              </a:path>
              <a:path w="3495675" h="2785110">
                <a:moveTo>
                  <a:pt x="3495408" y="1740230"/>
                </a:moveTo>
                <a:lnTo>
                  <a:pt x="3494735" y="1691360"/>
                </a:lnTo>
                <a:lnTo>
                  <a:pt x="3492741" y="1642833"/>
                </a:lnTo>
                <a:lnTo>
                  <a:pt x="3489426" y="1594662"/>
                </a:lnTo>
                <a:lnTo>
                  <a:pt x="3484829" y="1546847"/>
                </a:lnTo>
                <a:lnTo>
                  <a:pt x="3478936" y="1499425"/>
                </a:lnTo>
                <a:lnTo>
                  <a:pt x="3471799" y="1452410"/>
                </a:lnTo>
                <a:lnTo>
                  <a:pt x="3463417" y="1405801"/>
                </a:lnTo>
                <a:lnTo>
                  <a:pt x="3453815" y="1359649"/>
                </a:lnTo>
                <a:lnTo>
                  <a:pt x="3443008" y="1313942"/>
                </a:lnTo>
                <a:lnTo>
                  <a:pt x="3431006" y="1268704"/>
                </a:lnTo>
                <a:lnTo>
                  <a:pt x="3417836" y="1223962"/>
                </a:lnTo>
                <a:lnTo>
                  <a:pt x="3403511" y="1179741"/>
                </a:lnTo>
                <a:lnTo>
                  <a:pt x="3388042" y="1136027"/>
                </a:lnTo>
                <a:lnTo>
                  <a:pt x="3371469" y="1092860"/>
                </a:lnTo>
                <a:lnTo>
                  <a:pt x="3353778" y="1050251"/>
                </a:lnTo>
                <a:lnTo>
                  <a:pt x="3335020" y="1008227"/>
                </a:lnTo>
                <a:lnTo>
                  <a:pt x="3315182" y="966800"/>
                </a:lnTo>
                <a:lnTo>
                  <a:pt x="3294303" y="925982"/>
                </a:lnTo>
                <a:lnTo>
                  <a:pt x="3272383" y="885786"/>
                </a:lnTo>
                <a:lnTo>
                  <a:pt x="3249460" y="846239"/>
                </a:lnTo>
                <a:lnTo>
                  <a:pt x="3225533" y="807364"/>
                </a:lnTo>
                <a:lnTo>
                  <a:pt x="3200628" y="769162"/>
                </a:lnTo>
                <a:lnTo>
                  <a:pt x="3174758" y="731659"/>
                </a:lnTo>
                <a:lnTo>
                  <a:pt x="3147949" y="694880"/>
                </a:lnTo>
                <a:lnTo>
                  <a:pt x="3120212" y="658825"/>
                </a:lnTo>
                <a:lnTo>
                  <a:pt x="3091573" y="623531"/>
                </a:lnTo>
                <a:lnTo>
                  <a:pt x="3062033" y="589000"/>
                </a:lnTo>
                <a:lnTo>
                  <a:pt x="3031617" y="555256"/>
                </a:lnTo>
                <a:lnTo>
                  <a:pt x="3000349" y="522312"/>
                </a:lnTo>
                <a:lnTo>
                  <a:pt x="2968244" y="490194"/>
                </a:lnTo>
                <a:lnTo>
                  <a:pt x="2935313" y="458914"/>
                </a:lnTo>
                <a:lnTo>
                  <a:pt x="2901581" y="428485"/>
                </a:lnTo>
                <a:lnTo>
                  <a:pt x="2867063" y="398932"/>
                </a:lnTo>
                <a:lnTo>
                  <a:pt x="2831769" y="370268"/>
                </a:lnTo>
                <a:lnTo>
                  <a:pt x="2795727" y="342506"/>
                </a:lnTo>
                <a:lnTo>
                  <a:pt x="2758948" y="315683"/>
                </a:lnTo>
                <a:lnTo>
                  <a:pt x="2721457" y="289788"/>
                </a:lnTo>
                <a:lnTo>
                  <a:pt x="2683256" y="264858"/>
                </a:lnTo>
                <a:lnTo>
                  <a:pt x="2644381" y="240906"/>
                </a:lnTo>
                <a:lnTo>
                  <a:pt x="2604846" y="217944"/>
                </a:lnTo>
                <a:lnTo>
                  <a:pt x="2564650" y="195999"/>
                </a:lnTo>
                <a:lnTo>
                  <a:pt x="2523833" y="175082"/>
                </a:lnTo>
                <a:lnTo>
                  <a:pt x="2482405" y="155206"/>
                </a:lnTo>
                <a:lnTo>
                  <a:pt x="2440381" y="136398"/>
                </a:lnTo>
                <a:lnTo>
                  <a:pt x="2397785" y="118668"/>
                </a:lnTo>
                <a:lnTo>
                  <a:pt x="2354618" y="102044"/>
                </a:lnTo>
                <a:lnTo>
                  <a:pt x="2310917" y="86537"/>
                </a:lnTo>
                <a:lnTo>
                  <a:pt x="2266696" y="72148"/>
                </a:lnTo>
                <a:lnTo>
                  <a:pt x="2221954" y="58928"/>
                </a:lnTo>
                <a:lnTo>
                  <a:pt x="2176729" y="46863"/>
                </a:lnTo>
                <a:lnTo>
                  <a:pt x="2131034" y="35991"/>
                </a:lnTo>
                <a:lnTo>
                  <a:pt x="2084882" y="26314"/>
                </a:lnTo>
                <a:lnTo>
                  <a:pt x="2038299" y="17868"/>
                </a:lnTo>
                <a:lnTo>
                  <a:pt x="1991283" y="10655"/>
                </a:lnTo>
                <a:lnTo>
                  <a:pt x="1943874" y="4686"/>
                </a:lnTo>
                <a:lnTo>
                  <a:pt x="1896084" y="0"/>
                </a:lnTo>
                <a:lnTo>
                  <a:pt x="3148850" y="2784830"/>
                </a:lnTo>
                <a:lnTo>
                  <a:pt x="3176701" y="2745092"/>
                </a:lnTo>
                <a:lnTo>
                  <a:pt x="3203676" y="2704312"/>
                </a:lnTo>
                <a:lnTo>
                  <a:pt x="3229724" y="2662529"/>
                </a:lnTo>
                <a:lnTo>
                  <a:pt x="3254794" y="2619794"/>
                </a:lnTo>
                <a:lnTo>
                  <a:pt x="3278873" y="2576157"/>
                </a:lnTo>
                <a:lnTo>
                  <a:pt x="3301898" y="2531656"/>
                </a:lnTo>
                <a:lnTo>
                  <a:pt x="3323831" y="2486342"/>
                </a:lnTo>
                <a:lnTo>
                  <a:pt x="3344646" y="2440254"/>
                </a:lnTo>
                <a:lnTo>
                  <a:pt x="3364280" y="2393442"/>
                </a:lnTo>
                <a:lnTo>
                  <a:pt x="3382721" y="2345956"/>
                </a:lnTo>
                <a:lnTo>
                  <a:pt x="3399917" y="2297849"/>
                </a:lnTo>
                <a:lnTo>
                  <a:pt x="3415830" y="2249144"/>
                </a:lnTo>
                <a:lnTo>
                  <a:pt x="3430409" y="2199906"/>
                </a:lnTo>
                <a:lnTo>
                  <a:pt x="3443630" y="2150186"/>
                </a:lnTo>
                <a:lnTo>
                  <a:pt x="3455441" y="2100021"/>
                </a:lnTo>
                <a:lnTo>
                  <a:pt x="3465804" y="2049449"/>
                </a:lnTo>
                <a:lnTo>
                  <a:pt x="3474682" y="1998522"/>
                </a:lnTo>
                <a:lnTo>
                  <a:pt x="3482035" y="1947291"/>
                </a:lnTo>
                <a:lnTo>
                  <a:pt x="3487826" y="1895805"/>
                </a:lnTo>
                <a:lnTo>
                  <a:pt x="3492017" y="1844103"/>
                </a:lnTo>
                <a:lnTo>
                  <a:pt x="3494557" y="1792224"/>
                </a:lnTo>
                <a:lnTo>
                  <a:pt x="3495408" y="1740230"/>
                </a:lnTo>
                <a:close/>
              </a:path>
            </a:pathLst>
          </a:custGeom>
          <a:solidFill>
            <a:srgbClr val="93D6E1">
              <a:alpha val="1428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802BF121-8C2E-CF8F-F10A-0FD118F59203}"/>
              </a:ext>
            </a:extLst>
          </p:cNvPr>
          <p:cNvSpPr txBox="1"/>
          <p:nvPr userDrawn="1"/>
        </p:nvSpPr>
        <p:spPr>
          <a:xfrm>
            <a:off x="7036419" y="6416675"/>
            <a:ext cx="51555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  <p:extLst>
      <p:ext uri="{BB962C8B-B14F-4D97-AF65-F5344CB8AC3E}">
        <p14:creationId xmlns:p14="http://schemas.microsoft.com/office/powerpoint/2010/main" val="186026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1BF5E4-4AFF-3405-52B5-5A22A08194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chemeClr val="tx2"/>
              </a:gs>
              <a:gs pos="53000">
                <a:schemeClr val="tx1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2FDA8077-6F43-33E9-FFD2-BEF8C78AF2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1206500"/>
            <a:ext cx="7416800" cy="56515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136C61F-5BC2-21D8-94DD-62CDCDB68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6416675"/>
            <a:ext cx="3733800" cy="365125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07709DE9-F61D-584B-89E5-6A6B9DC9EE81}" type="slidenum">
              <a:rPr lang="en-US" smtClean="0"/>
              <a:pPr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BE29FCDA-796A-7FB7-7878-B52AE38D1E18}"/>
              </a:ext>
            </a:extLst>
          </p:cNvPr>
          <p:cNvSpPr txBox="1"/>
          <p:nvPr userDrawn="1"/>
        </p:nvSpPr>
        <p:spPr>
          <a:xfrm>
            <a:off x="7036419" y="6416675"/>
            <a:ext cx="51555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  <p:extLst>
      <p:ext uri="{BB962C8B-B14F-4D97-AF65-F5344CB8AC3E}">
        <p14:creationId xmlns:p14="http://schemas.microsoft.com/office/powerpoint/2010/main" val="14744407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A7FFBB-C30B-A784-CAD8-859665D5A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07709DE9-F61D-584B-89E5-6A6B9DC9EE81}" type="slidenum">
              <a:rPr lang="en-US" smtClean="0"/>
              <a:pPr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32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C89DBA-7507-4CD9-A668-493594EE5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6364223"/>
            <a:ext cx="26670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algn="l"/>
            <a:fld id="{07709DE9-F61D-584B-89E5-6A6B9DC9EE81}" type="slidenum">
              <a:rPr lang="en-US" smtClean="0"/>
              <a:pPr algn="l"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729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35EEABE-6E60-E051-ED5E-7379FC4D1B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2938" y="1295400"/>
            <a:ext cx="3381375" cy="1463040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C9FF6C6-2756-684F-F52B-D3DF84BD998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2938" y="3060175"/>
            <a:ext cx="3381375" cy="1463040"/>
          </a:xfrm>
        </p:spPr>
        <p:txBody>
          <a:bodyPr/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0B29400F-9237-4D21-FDD1-9553252E03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2938" y="4849922"/>
            <a:ext cx="3381375" cy="146304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C9DDE0-264D-75AC-A8B6-382F7616FB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387A24-B36E-24A9-94FE-3DA310C6AB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07709DE9-F61D-584B-89E5-6A6B9DC9EE81}" type="slidenum">
              <a:rPr lang="en-US" smtClean="0"/>
              <a:pPr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8534B754-A580-7ED8-F1DF-C17EE9FAE7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5800" y="506413"/>
            <a:ext cx="11277600" cy="381000"/>
          </a:xfrm>
        </p:spPr>
        <p:txBody>
          <a:bodyPr lIns="0" tIns="0" rIns="0" bIns="0">
            <a:noAutofit/>
          </a:bodyPr>
          <a:lstStyle>
            <a:lvl1pPr>
              <a:buFontTx/>
              <a:buNone/>
              <a:defRPr sz="2200" b="1">
                <a:solidFill>
                  <a:schemeClr val="bg1"/>
                </a:solidFill>
              </a:defRPr>
            </a:lvl1pPr>
            <a:lvl2pPr>
              <a:defRPr sz="2200">
                <a:solidFill>
                  <a:schemeClr val="bg1"/>
                </a:solidFill>
              </a:defRPr>
            </a:lvl2pPr>
            <a:lvl3pPr>
              <a:defRPr sz="2200">
                <a:solidFill>
                  <a:schemeClr val="bg1"/>
                </a:solidFill>
              </a:defRPr>
            </a:lvl3pPr>
            <a:lvl4pPr>
              <a:defRPr sz="2200">
                <a:solidFill>
                  <a:schemeClr val="bg1"/>
                </a:solidFill>
              </a:defRPr>
            </a:lvl4pPr>
            <a:lvl5pPr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6A7276DD-D8E8-48C3-E196-922D8A5545B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67200" y="1310750"/>
            <a:ext cx="6781800" cy="1447690"/>
          </a:xfrm>
        </p:spPr>
        <p:txBody>
          <a:bodyPr/>
          <a:lstStyle>
            <a:lvl1pPr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buFontTx/>
              <a:buNone/>
              <a:defRPr sz="1800">
                <a:solidFill>
                  <a:schemeClr val="tx1"/>
                </a:solidFill>
              </a:defRPr>
            </a:lvl2pPr>
            <a:lvl3pPr>
              <a:buFontTx/>
              <a:buNone/>
              <a:defRPr sz="1800">
                <a:solidFill>
                  <a:schemeClr val="tx1"/>
                </a:solidFill>
              </a:defRPr>
            </a:lvl3pPr>
            <a:lvl4pPr>
              <a:buFontTx/>
              <a:buNone/>
              <a:defRPr sz="1800">
                <a:solidFill>
                  <a:schemeClr val="tx1"/>
                </a:solidFill>
              </a:defRPr>
            </a:lvl4pPr>
            <a:lvl5pPr>
              <a:buFontTx/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25">
            <a:extLst>
              <a:ext uri="{FF2B5EF4-FFF2-40B4-BE49-F238E27FC236}">
                <a16:creationId xmlns:a16="http://schemas.microsoft.com/office/drawing/2014/main" id="{C8D85300-9CFF-9DF4-3DB3-B91DB1A901B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301168" y="3069299"/>
            <a:ext cx="6781800" cy="1447690"/>
          </a:xfrm>
        </p:spPr>
        <p:txBody>
          <a:bodyPr/>
          <a:lstStyle>
            <a:lvl1pPr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buFontTx/>
              <a:buNone/>
              <a:defRPr sz="1800">
                <a:solidFill>
                  <a:schemeClr val="tx1"/>
                </a:solidFill>
              </a:defRPr>
            </a:lvl2pPr>
            <a:lvl3pPr>
              <a:buFontTx/>
              <a:buNone/>
              <a:defRPr sz="1800">
                <a:solidFill>
                  <a:schemeClr val="tx1"/>
                </a:solidFill>
              </a:defRPr>
            </a:lvl3pPr>
            <a:lvl4pPr>
              <a:buFontTx/>
              <a:buNone/>
              <a:defRPr sz="1800">
                <a:solidFill>
                  <a:schemeClr val="tx1"/>
                </a:solidFill>
              </a:defRPr>
            </a:lvl4pPr>
            <a:lvl5pPr>
              <a:buFontTx/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Content Placeholder 25">
            <a:extLst>
              <a:ext uri="{FF2B5EF4-FFF2-40B4-BE49-F238E27FC236}">
                <a16:creationId xmlns:a16="http://schemas.microsoft.com/office/drawing/2014/main" id="{50EB35F9-7E49-D40E-D055-0A7226F9183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267199" y="4849922"/>
            <a:ext cx="6781800" cy="1447690"/>
          </a:xfrm>
        </p:spPr>
        <p:txBody>
          <a:bodyPr/>
          <a:lstStyle>
            <a:lvl1pPr>
              <a:buFontTx/>
              <a:buNone/>
              <a:defRPr sz="1800">
                <a:solidFill>
                  <a:schemeClr val="tx1"/>
                </a:solidFill>
              </a:defRPr>
            </a:lvl1pPr>
            <a:lvl2pPr>
              <a:buFontTx/>
              <a:buNone/>
              <a:defRPr sz="1800">
                <a:solidFill>
                  <a:schemeClr val="tx1"/>
                </a:solidFill>
              </a:defRPr>
            </a:lvl2pPr>
            <a:lvl3pPr>
              <a:buFontTx/>
              <a:buNone/>
              <a:defRPr sz="1800">
                <a:solidFill>
                  <a:schemeClr val="tx1"/>
                </a:solidFill>
              </a:defRPr>
            </a:lvl3pPr>
            <a:lvl4pPr>
              <a:buFontTx/>
              <a:buNone/>
              <a:defRPr sz="1800">
                <a:solidFill>
                  <a:schemeClr val="tx1"/>
                </a:solidFill>
              </a:defRPr>
            </a:lvl4pPr>
            <a:lvl5pPr>
              <a:buFontTx/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42338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AAC08-C241-5F41-642C-802FF79EC8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228600"/>
            <a:ext cx="7772400" cy="228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7A9CF-EAF3-AA0A-C079-117ABAB0B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208492-8194-BD63-8603-F9674FE77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07709DE9-F61D-584B-89E5-6A6B9DC9EE81}" type="slidenum">
              <a:rPr lang="en-US" smtClean="0"/>
              <a:pPr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D5530AE-3A4E-0492-A529-4B3914FEB8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506413"/>
            <a:ext cx="11277600" cy="381000"/>
          </a:xfrm>
        </p:spPr>
        <p:txBody>
          <a:bodyPr lIns="0" tIns="0" rIns="0" bIns="0">
            <a:noAutofit/>
          </a:bodyPr>
          <a:lstStyle>
            <a:lvl1pPr>
              <a:buFontTx/>
              <a:buNone/>
              <a:defRPr sz="2200" b="1">
                <a:solidFill>
                  <a:schemeClr val="bg1"/>
                </a:solidFill>
              </a:defRPr>
            </a:lvl1pPr>
            <a:lvl2pPr>
              <a:defRPr sz="2200">
                <a:solidFill>
                  <a:schemeClr val="bg1"/>
                </a:solidFill>
              </a:defRPr>
            </a:lvl2pPr>
            <a:lvl3pPr>
              <a:defRPr sz="2200">
                <a:solidFill>
                  <a:schemeClr val="bg1"/>
                </a:solidFill>
              </a:defRPr>
            </a:lvl3pPr>
            <a:lvl4pPr>
              <a:defRPr sz="2200">
                <a:solidFill>
                  <a:schemeClr val="bg1"/>
                </a:solidFill>
              </a:defRPr>
            </a:lvl4pPr>
            <a:lvl5pPr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49224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AB94406C-0210-C8BE-BFF8-3A7C641BB99A}"/>
              </a:ext>
            </a:extLst>
          </p:cNvPr>
          <p:cNvSpPr/>
          <p:nvPr userDrawn="1"/>
        </p:nvSpPr>
        <p:spPr>
          <a:xfrm>
            <a:off x="0" y="3545478"/>
            <a:ext cx="6141079" cy="3312522"/>
          </a:xfrm>
          <a:custGeom>
            <a:avLst/>
            <a:gdLst/>
            <a:ahLst/>
            <a:cxnLst/>
            <a:rect l="l" t="t" r="r" b="b"/>
            <a:pathLst>
              <a:path w="6157595" h="3327400">
                <a:moveTo>
                  <a:pt x="0" y="3326955"/>
                </a:moveTo>
                <a:lnTo>
                  <a:pt x="6157201" y="3326955"/>
                </a:lnTo>
                <a:lnTo>
                  <a:pt x="6157201" y="0"/>
                </a:lnTo>
                <a:lnTo>
                  <a:pt x="0" y="0"/>
                </a:lnTo>
                <a:lnTo>
                  <a:pt x="0" y="3326955"/>
                </a:lnTo>
                <a:close/>
              </a:path>
            </a:pathLst>
          </a:custGeom>
          <a:solidFill>
            <a:srgbClr val="386A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C5A7F7F2-FF0F-0AF5-84E5-4158F3FDBB4E}"/>
              </a:ext>
            </a:extLst>
          </p:cNvPr>
          <p:cNvSpPr/>
          <p:nvPr userDrawn="1"/>
        </p:nvSpPr>
        <p:spPr>
          <a:xfrm>
            <a:off x="0" y="1010815"/>
            <a:ext cx="6157595" cy="2542534"/>
          </a:xfrm>
          <a:custGeom>
            <a:avLst/>
            <a:gdLst/>
            <a:ahLst/>
            <a:cxnLst/>
            <a:rect l="l" t="t" r="r" b="b"/>
            <a:pathLst>
              <a:path w="6157595" h="2522854">
                <a:moveTo>
                  <a:pt x="0" y="2522410"/>
                </a:moveTo>
                <a:lnTo>
                  <a:pt x="6157201" y="2522410"/>
                </a:lnTo>
                <a:lnTo>
                  <a:pt x="6157201" y="0"/>
                </a:lnTo>
                <a:lnTo>
                  <a:pt x="0" y="0"/>
                </a:lnTo>
                <a:lnTo>
                  <a:pt x="0" y="2522410"/>
                </a:lnTo>
                <a:close/>
              </a:path>
            </a:pathLst>
          </a:custGeom>
          <a:solidFill>
            <a:srgbClr val="4C7E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30">
            <a:extLst>
              <a:ext uri="{FF2B5EF4-FFF2-40B4-BE49-F238E27FC236}">
                <a16:creationId xmlns:a16="http://schemas.microsoft.com/office/drawing/2014/main" id="{9D4F7E09-F12F-09DE-9A17-8873C5493DE5}"/>
              </a:ext>
            </a:extLst>
          </p:cNvPr>
          <p:cNvSpPr/>
          <p:nvPr userDrawn="1"/>
        </p:nvSpPr>
        <p:spPr>
          <a:xfrm>
            <a:off x="6137528" y="3553348"/>
            <a:ext cx="6052008" cy="3305095"/>
          </a:xfrm>
          <a:custGeom>
            <a:avLst/>
            <a:gdLst/>
            <a:ahLst/>
            <a:cxnLst/>
            <a:rect l="l" t="t" r="r" b="b"/>
            <a:pathLst>
              <a:path w="6040120" h="3327400">
                <a:moveTo>
                  <a:pt x="0" y="3326955"/>
                </a:moveTo>
                <a:lnTo>
                  <a:pt x="6039535" y="3326955"/>
                </a:lnTo>
                <a:lnTo>
                  <a:pt x="6039535" y="0"/>
                </a:lnTo>
                <a:lnTo>
                  <a:pt x="0" y="0"/>
                </a:lnTo>
                <a:lnTo>
                  <a:pt x="0" y="332695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1">
            <a:extLst>
              <a:ext uri="{FF2B5EF4-FFF2-40B4-BE49-F238E27FC236}">
                <a16:creationId xmlns:a16="http://schemas.microsoft.com/office/drawing/2014/main" id="{FC0AA784-5DDC-49CA-84A9-DF5D4886A67E}"/>
              </a:ext>
            </a:extLst>
          </p:cNvPr>
          <p:cNvSpPr/>
          <p:nvPr userDrawn="1"/>
        </p:nvSpPr>
        <p:spPr>
          <a:xfrm>
            <a:off x="6137528" y="1008633"/>
            <a:ext cx="6051550" cy="2544272"/>
          </a:xfrm>
          <a:custGeom>
            <a:avLst/>
            <a:gdLst/>
            <a:ahLst/>
            <a:cxnLst/>
            <a:rect l="l" t="t" r="r" b="b"/>
            <a:pathLst>
              <a:path w="6051550" h="2522854">
                <a:moveTo>
                  <a:pt x="0" y="2522410"/>
                </a:moveTo>
                <a:lnTo>
                  <a:pt x="6051423" y="2522410"/>
                </a:lnTo>
                <a:lnTo>
                  <a:pt x="6051423" y="0"/>
                </a:lnTo>
                <a:lnTo>
                  <a:pt x="0" y="0"/>
                </a:lnTo>
                <a:lnTo>
                  <a:pt x="0" y="2522410"/>
                </a:lnTo>
                <a:close/>
              </a:path>
            </a:pathLst>
          </a:custGeom>
          <a:solidFill>
            <a:srgbClr val="395A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F0182B-CE12-2761-FF1F-856ED331DF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1AF482-C6E4-E6FE-5E7F-ADC88CE012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709DE9-F61D-584B-89E5-6A6B9DC9EE81}" type="slidenum">
              <a:rPr lang="en-US" smtClean="0"/>
              <a:pPr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1D6B31E4-F5E8-126B-B357-592EF36585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506413"/>
            <a:ext cx="11277600" cy="381000"/>
          </a:xfrm>
        </p:spPr>
        <p:txBody>
          <a:bodyPr lIns="0" tIns="0" rIns="0" bIns="0">
            <a:noAutofit/>
          </a:bodyPr>
          <a:lstStyle>
            <a:lvl1pPr>
              <a:buFontTx/>
              <a:buNone/>
              <a:defRPr sz="2200" b="1">
                <a:solidFill>
                  <a:schemeClr val="bg1"/>
                </a:solidFill>
              </a:defRPr>
            </a:lvl1pPr>
            <a:lvl2pPr>
              <a:defRPr sz="2200">
                <a:solidFill>
                  <a:schemeClr val="bg1"/>
                </a:solidFill>
              </a:defRPr>
            </a:lvl2pPr>
            <a:lvl3pPr>
              <a:defRPr sz="2200">
                <a:solidFill>
                  <a:schemeClr val="bg1"/>
                </a:solidFill>
              </a:defRPr>
            </a:lvl3pPr>
            <a:lvl4pPr>
              <a:defRPr sz="2200">
                <a:solidFill>
                  <a:schemeClr val="bg1"/>
                </a:solidFill>
              </a:defRPr>
            </a:lvl4pPr>
            <a:lvl5pPr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F8187607-7E22-331C-612E-DAA08CFCDB1A}"/>
              </a:ext>
            </a:extLst>
          </p:cNvPr>
          <p:cNvSpPr txBox="1"/>
          <p:nvPr userDrawn="1"/>
        </p:nvSpPr>
        <p:spPr>
          <a:xfrm>
            <a:off x="365760" y="6400800"/>
            <a:ext cx="56127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  <p:extLst>
      <p:ext uri="{BB962C8B-B14F-4D97-AF65-F5344CB8AC3E}">
        <p14:creationId xmlns:p14="http://schemas.microsoft.com/office/powerpoint/2010/main" val="17445647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0A1D916A-266F-A953-82C3-96AAADAC64D6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5" name="object 5">
            <a:extLst>
              <a:ext uri="{FF2B5EF4-FFF2-40B4-BE49-F238E27FC236}">
                <a16:creationId xmlns:a16="http://schemas.microsoft.com/office/drawing/2014/main" id="{5A17738E-BCF7-8323-FFF5-719FBF6B3A7C}"/>
              </a:ext>
            </a:extLst>
          </p:cNvPr>
          <p:cNvSpPr/>
          <p:nvPr userDrawn="1"/>
        </p:nvSpPr>
        <p:spPr>
          <a:xfrm>
            <a:off x="516888" y="694180"/>
            <a:ext cx="5579111" cy="5568950"/>
          </a:xfrm>
          <a:custGeom>
            <a:avLst/>
            <a:gdLst/>
            <a:ahLst/>
            <a:cxnLst/>
            <a:rect l="l" t="t" r="r" b="b"/>
            <a:pathLst>
              <a:path w="4822190" h="5568950">
                <a:moveTo>
                  <a:pt x="4669282" y="0"/>
                </a:moveTo>
                <a:lnTo>
                  <a:pt x="152400" y="0"/>
                </a:lnTo>
                <a:lnTo>
                  <a:pt x="104231" y="7769"/>
                </a:lnTo>
                <a:lnTo>
                  <a:pt x="62396" y="29405"/>
                </a:lnTo>
                <a:lnTo>
                  <a:pt x="29405" y="62396"/>
                </a:lnTo>
                <a:lnTo>
                  <a:pt x="7769" y="104231"/>
                </a:lnTo>
                <a:lnTo>
                  <a:pt x="0" y="152400"/>
                </a:lnTo>
                <a:lnTo>
                  <a:pt x="0" y="5416042"/>
                </a:lnTo>
                <a:lnTo>
                  <a:pt x="7769" y="5464210"/>
                </a:lnTo>
                <a:lnTo>
                  <a:pt x="29405" y="5506045"/>
                </a:lnTo>
                <a:lnTo>
                  <a:pt x="62396" y="5539036"/>
                </a:lnTo>
                <a:lnTo>
                  <a:pt x="104231" y="5560672"/>
                </a:lnTo>
                <a:lnTo>
                  <a:pt x="152400" y="5568442"/>
                </a:lnTo>
                <a:lnTo>
                  <a:pt x="4669282" y="5568442"/>
                </a:lnTo>
                <a:lnTo>
                  <a:pt x="4717450" y="5560672"/>
                </a:lnTo>
                <a:lnTo>
                  <a:pt x="4759285" y="5539036"/>
                </a:lnTo>
                <a:lnTo>
                  <a:pt x="4792276" y="5506045"/>
                </a:lnTo>
                <a:lnTo>
                  <a:pt x="4813912" y="5464210"/>
                </a:lnTo>
                <a:lnTo>
                  <a:pt x="4821682" y="5416042"/>
                </a:lnTo>
                <a:lnTo>
                  <a:pt x="4821682" y="152400"/>
                </a:lnTo>
                <a:lnTo>
                  <a:pt x="4813912" y="104231"/>
                </a:lnTo>
                <a:lnTo>
                  <a:pt x="4792276" y="62396"/>
                </a:lnTo>
                <a:lnTo>
                  <a:pt x="4759285" y="29405"/>
                </a:lnTo>
                <a:lnTo>
                  <a:pt x="4717450" y="7769"/>
                </a:lnTo>
                <a:lnTo>
                  <a:pt x="4669282" y="0"/>
                </a:lnTo>
                <a:close/>
              </a:path>
            </a:pathLst>
          </a:custGeom>
          <a:solidFill>
            <a:srgbClr val="273D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62767444-A892-3A69-B7E2-A4FC16AD97CE}"/>
              </a:ext>
            </a:extLst>
          </p:cNvPr>
          <p:cNvSpPr/>
          <p:nvPr userDrawn="1"/>
        </p:nvSpPr>
        <p:spPr>
          <a:xfrm>
            <a:off x="509543" y="973311"/>
            <a:ext cx="5579111" cy="4445046"/>
          </a:xfrm>
          <a:custGeom>
            <a:avLst/>
            <a:gdLst/>
            <a:ahLst/>
            <a:cxnLst/>
            <a:rect l="l" t="t" r="r" b="b"/>
            <a:pathLst>
              <a:path w="3495675" h="2785110">
                <a:moveTo>
                  <a:pt x="1599272" y="0"/>
                </a:moveTo>
                <a:lnTo>
                  <a:pt x="1551482" y="4686"/>
                </a:lnTo>
                <a:lnTo>
                  <a:pt x="1504073" y="10655"/>
                </a:lnTo>
                <a:lnTo>
                  <a:pt x="1457071" y="17868"/>
                </a:lnTo>
                <a:lnTo>
                  <a:pt x="1410487" y="26314"/>
                </a:lnTo>
                <a:lnTo>
                  <a:pt x="1364335" y="35991"/>
                </a:lnTo>
                <a:lnTo>
                  <a:pt x="1318641" y="46863"/>
                </a:lnTo>
                <a:lnTo>
                  <a:pt x="1273416" y="58928"/>
                </a:lnTo>
                <a:lnTo>
                  <a:pt x="1228686" y="72148"/>
                </a:lnTo>
                <a:lnTo>
                  <a:pt x="1184465" y="86537"/>
                </a:lnTo>
                <a:lnTo>
                  <a:pt x="1140764" y="102044"/>
                </a:lnTo>
                <a:lnTo>
                  <a:pt x="1097597" y="118668"/>
                </a:lnTo>
                <a:lnTo>
                  <a:pt x="1055001" y="136398"/>
                </a:lnTo>
                <a:lnTo>
                  <a:pt x="1012977" y="155206"/>
                </a:lnTo>
                <a:lnTo>
                  <a:pt x="971550" y="175082"/>
                </a:lnTo>
                <a:lnTo>
                  <a:pt x="930732" y="195999"/>
                </a:lnTo>
                <a:lnTo>
                  <a:pt x="890549" y="217944"/>
                </a:lnTo>
                <a:lnTo>
                  <a:pt x="851014" y="240906"/>
                </a:lnTo>
                <a:lnTo>
                  <a:pt x="812139" y="264858"/>
                </a:lnTo>
                <a:lnTo>
                  <a:pt x="773950" y="289788"/>
                </a:lnTo>
                <a:lnTo>
                  <a:pt x="736447" y="315683"/>
                </a:lnTo>
                <a:lnTo>
                  <a:pt x="699681" y="342506"/>
                </a:lnTo>
                <a:lnTo>
                  <a:pt x="663638" y="370268"/>
                </a:lnTo>
                <a:lnTo>
                  <a:pt x="628345" y="398932"/>
                </a:lnTo>
                <a:lnTo>
                  <a:pt x="593826" y="428485"/>
                </a:lnTo>
                <a:lnTo>
                  <a:pt x="560095" y="458914"/>
                </a:lnTo>
                <a:lnTo>
                  <a:pt x="527164" y="490194"/>
                </a:lnTo>
                <a:lnTo>
                  <a:pt x="495046" y="522312"/>
                </a:lnTo>
                <a:lnTo>
                  <a:pt x="463778" y="555256"/>
                </a:lnTo>
                <a:lnTo>
                  <a:pt x="433374" y="589000"/>
                </a:lnTo>
                <a:lnTo>
                  <a:pt x="403834" y="623531"/>
                </a:lnTo>
                <a:lnTo>
                  <a:pt x="375196" y="658825"/>
                </a:lnTo>
                <a:lnTo>
                  <a:pt x="347459" y="694880"/>
                </a:lnTo>
                <a:lnTo>
                  <a:pt x="320649" y="731659"/>
                </a:lnTo>
                <a:lnTo>
                  <a:pt x="294779" y="769162"/>
                </a:lnTo>
                <a:lnTo>
                  <a:pt x="269875" y="807364"/>
                </a:lnTo>
                <a:lnTo>
                  <a:pt x="245948" y="846239"/>
                </a:lnTo>
                <a:lnTo>
                  <a:pt x="223024" y="885786"/>
                </a:lnTo>
                <a:lnTo>
                  <a:pt x="201104" y="925982"/>
                </a:lnTo>
                <a:lnTo>
                  <a:pt x="180225" y="966800"/>
                </a:lnTo>
                <a:lnTo>
                  <a:pt x="160388" y="1008227"/>
                </a:lnTo>
                <a:lnTo>
                  <a:pt x="141630" y="1050251"/>
                </a:lnTo>
                <a:lnTo>
                  <a:pt x="123939" y="1092860"/>
                </a:lnTo>
                <a:lnTo>
                  <a:pt x="107365" y="1136027"/>
                </a:lnTo>
                <a:lnTo>
                  <a:pt x="91897" y="1179741"/>
                </a:lnTo>
                <a:lnTo>
                  <a:pt x="77571" y="1223962"/>
                </a:lnTo>
                <a:lnTo>
                  <a:pt x="64401" y="1268704"/>
                </a:lnTo>
                <a:lnTo>
                  <a:pt x="52400" y="1313942"/>
                </a:lnTo>
                <a:lnTo>
                  <a:pt x="41592" y="1359649"/>
                </a:lnTo>
                <a:lnTo>
                  <a:pt x="31991" y="1405801"/>
                </a:lnTo>
                <a:lnTo>
                  <a:pt x="23609" y="1452410"/>
                </a:lnTo>
                <a:lnTo>
                  <a:pt x="16471" y="1499425"/>
                </a:lnTo>
                <a:lnTo>
                  <a:pt x="10591" y="1546847"/>
                </a:lnTo>
                <a:lnTo>
                  <a:pt x="5981" y="1594662"/>
                </a:lnTo>
                <a:lnTo>
                  <a:pt x="2667" y="1642833"/>
                </a:lnTo>
                <a:lnTo>
                  <a:pt x="673" y="1691360"/>
                </a:lnTo>
                <a:lnTo>
                  <a:pt x="0" y="1740230"/>
                </a:lnTo>
                <a:lnTo>
                  <a:pt x="876" y="1792224"/>
                </a:lnTo>
                <a:lnTo>
                  <a:pt x="3454" y="1844065"/>
                </a:lnTo>
                <a:lnTo>
                  <a:pt x="7721" y="1895741"/>
                </a:lnTo>
                <a:lnTo>
                  <a:pt x="13601" y="1947176"/>
                </a:lnTo>
                <a:lnTo>
                  <a:pt x="21069" y="1998357"/>
                </a:lnTo>
                <a:lnTo>
                  <a:pt x="30086" y="2049208"/>
                </a:lnTo>
                <a:lnTo>
                  <a:pt x="40601" y="2099703"/>
                </a:lnTo>
                <a:lnTo>
                  <a:pt x="52578" y="2149805"/>
                </a:lnTo>
                <a:lnTo>
                  <a:pt x="65963" y="2199436"/>
                </a:lnTo>
                <a:lnTo>
                  <a:pt x="80721" y="2248585"/>
                </a:lnTo>
                <a:lnTo>
                  <a:pt x="96812" y="2297201"/>
                </a:lnTo>
                <a:lnTo>
                  <a:pt x="114185" y="2345220"/>
                </a:lnTo>
                <a:lnTo>
                  <a:pt x="132791" y="2392616"/>
                </a:lnTo>
                <a:lnTo>
                  <a:pt x="152615" y="2439339"/>
                </a:lnTo>
                <a:lnTo>
                  <a:pt x="173583" y="2485352"/>
                </a:lnTo>
                <a:lnTo>
                  <a:pt x="195681" y="2530589"/>
                </a:lnTo>
                <a:lnTo>
                  <a:pt x="218833" y="2575026"/>
                </a:lnTo>
                <a:lnTo>
                  <a:pt x="243027" y="2618600"/>
                </a:lnTo>
                <a:lnTo>
                  <a:pt x="268211" y="2661285"/>
                </a:lnTo>
                <a:lnTo>
                  <a:pt x="294322" y="2703030"/>
                </a:lnTo>
                <a:lnTo>
                  <a:pt x="321348" y="2743784"/>
                </a:lnTo>
                <a:lnTo>
                  <a:pt x="349224" y="2783509"/>
                </a:lnTo>
                <a:lnTo>
                  <a:pt x="1599272" y="0"/>
                </a:lnTo>
                <a:close/>
              </a:path>
              <a:path w="3495675" h="2785110">
                <a:moveTo>
                  <a:pt x="2370594" y="2761196"/>
                </a:moveTo>
                <a:lnTo>
                  <a:pt x="1742744" y="1360424"/>
                </a:lnTo>
                <a:lnTo>
                  <a:pt x="1124483" y="2761196"/>
                </a:lnTo>
                <a:lnTo>
                  <a:pt x="1140980" y="2741498"/>
                </a:lnTo>
                <a:lnTo>
                  <a:pt x="1161173" y="2719374"/>
                </a:lnTo>
                <a:lnTo>
                  <a:pt x="1212469" y="2670137"/>
                </a:lnTo>
                <a:lnTo>
                  <a:pt x="1243495" y="2644114"/>
                </a:lnTo>
                <a:lnTo>
                  <a:pt x="1278064" y="2617927"/>
                </a:lnTo>
                <a:lnTo>
                  <a:pt x="1316151" y="2592120"/>
                </a:lnTo>
                <a:lnTo>
                  <a:pt x="1357693" y="2567254"/>
                </a:lnTo>
                <a:lnTo>
                  <a:pt x="1402676" y="2543886"/>
                </a:lnTo>
                <a:lnTo>
                  <a:pt x="1451063" y="2522575"/>
                </a:lnTo>
                <a:lnTo>
                  <a:pt x="1502816" y="2503881"/>
                </a:lnTo>
                <a:lnTo>
                  <a:pt x="1557896" y="2488374"/>
                </a:lnTo>
                <a:lnTo>
                  <a:pt x="1616265" y="2476601"/>
                </a:lnTo>
                <a:lnTo>
                  <a:pt x="1677898" y="2469134"/>
                </a:lnTo>
                <a:lnTo>
                  <a:pt x="1742744" y="2466517"/>
                </a:lnTo>
                <a:lnTo>
                  <a:pt x="1807679" y="2469134"/>
                </a:lnTo>
                <a:lnTo>
                  <a:pt x="1869567" y="2476601"/>
                </a:lnTo>
                <a:lnTo>
                  <a:pt x="1928329" y="2488374"/>
                </a:lnTo>
                <a:lnTo>
                  <a:pt x="1983930" y="2503881"/>
                </a:lnTo>
                <a:lnTo>
                  <a:pt x="2036305" y="2522575"/>
                </a:lnTo>
                <a:lnTo>
                  <a:pt x="2085403" y="2543886"/>
                </a:lnTo>
                <a:lnTo>
                  <a:pt x="2131174" y="2567254"/>
                </a:lnTo>
                <a:lnTo>
                  <a:pt x="2173554" y="2592120"/>
                </a:lnTo>
                <a:lnTo>
                  <a:pt x="2212479" y="2617927"/>
                </a:lnTo>
                <a:lnTo>
                  <a:pt x="2247912" y="2644114"/>
                </a:lnTo>
                <a:lnTo>
                  <a:pt x="2279777" y="2670137"/>
                </a:lnTo>
                <a:lnTo>
                  <a:pt x="2332634" y="2719374"/>
                </a:lnTo>
                <a:lnTo>
                  <a:pt x="2353500" y="2741498"/>
                </a:lnTo>
                <a:lnTo>
                  <a:pt x="2370594" y="2761196"/>
                </a:lnTo>
                <a:close/>
              </a:path>
              <a:path w="3495675" h="2785110">
                <a:moveTo>
                  <a:pt x="3495408" y="1740230"/>
                </a:moveTo>
                <a:lnTo>
                  <a:pt x="3494735" y="1691360"/>
                </a:lnTo>
                <a:lnTo>
                  <a:pt x="3492741" y="1642833"/>
                </a:lnTo>
                <a:lnTo>
                  <a:pt x="3489426" y="1594662"/>
                </a:lnTo>
                <a:lnTo>
                  <a:pt x="3484829" y="1546847"/>
                </a:lnTo>
                <a:lnTo>
                  <a:pt x="3478936" y="1499425"/>
                </a:lnTo>
                <a:lnTo>
                  <a:pt x="3471799" y="1452410"/>
                </a:lnTo>
                <a:lnTo>
                  <a:pt x="3463417" y="1405801"/>
                </a:lnTo>
                <a:lnTo>
                  <a:pt x="3453815" y="1359649"/>
                </a:lnTo>
                <a:lnTo>
                  <a:pt x="3443008" y="1313942"/>
                </a:lnTo>
                <a:lnTo>
                  <a:pt x="3431006" y="1268704"/>
                </a:lnTo>
                <a:lnTo>
                  <a:pt x="3417836" y="1223962"/>
                </a:lnTo>
                <a:lnTo>
                  <a:pt x="3403511" y="1179741"/>
                </a:lnTo>
                <a:lnTo>
                  <a:pt x="3388042" y="1136027"/>
                </a:lnTo>
                <a:lnTo>
                  <a:pt x="3371469" y="1092860"/>
                </a:lnTo>
                <a:lnTo>
                  <a:pt x="3353778" y="1050251"/>
                </a:lnTo>
                <a:lnTo>
                  <a:pt x="3335020" y="1008227"/>
                </a:lnTo>
                <a:lnTo>
                  <a:pt x="3315182" y="966800"/>
                </a:lnTo>
                <a:lnTo>
                  <a:pt x="3294303" y="925982"/>
                </a:lnTo>
                <a:lnTo>
                  <a:pt x="3272383" y="885786"/>
                </a:lnTo>
                <a:lnTo>
                  <a:pt x="3249460" y="846239"/>
                </a:lnTo>
                <a:lnTo>
                  <a:pt x="3225533" y="807364"/>
                </a:lnTo>
                <a:lnTo>
                  <a:pt x="3200628" y="769162"/>
                </a:lnTo>
                <a:lnTo>
                  <a:pt x="3174758" y="731659"/>
                </a:lnTo>
                <a:lnTo>
                  <a:pt x="3147949" y="694880"/>
                </a:lnTo>
                <a:lnTo>
                  <a:pt x="3120212" y="658825"/>
                </a:lnTo>
                <a:lnTo>
                  <a:pt x="3091573" y="623531"/>
                </a:lnTo>
                <a:lnTo>
                  <a:pt x="3062033" y="589000"/>
                </a:lnTo>
                <a:lnTo>
                  <a:pt x="3031617" y="555256"/>
                </a:lnTo>
                <a:lnTo>
                  <a:pt x="3000349" y="522312"/>
                </a:lnTo>
                <a:lnTo>
                  <a:pt x="2968244" y="490194"/>
                </a:lnTo>
                <a:lnTo>
                  <a:pt x="2935313" y="458914"/>
                </a:lnTo>
                <a:lnTo>
                  <a:pt x="2901581" y="428485"/>
                </a:lnTo>
                <a:lnTo>
                  <a:pt x="2867063" y="398932"/>
                </a:lnTo>
                <a:lnTo>
                  <a:pt x="2831769" y="370268"/>
                </a:lnTo>
                <a:lnTo>
                  <a:pt x="2795727" y="342506"/>
                </a:lnTo>
                <a:lnTo>
                  <a:pt x="2758948" y="315683"/>
                </a:lnTo>
                <a:lnTo>
                  <a:pt x="2721457" y="289788"/>
                </a:lnTo>
                <a:lnTo>
                  <a:pt x="2683256" y="264858"/>
                </a:lnTo>
                <a:lnTo>
                  <a:pt x="2644381" y="240906"/>
                </a:lnTo>
                <a:lnTo>
                  <a:pt x="2604846" y="217944"/>
                </a:lnTo>
                <a:lnTo>
                  <a:pt x="2564650" y="195999"/>
                </a:lnTo>
                <a:lnTo>
                  <a:pt x="2523833" y="175082"/>
                </a:lnTo>
                <a:lnTo>
                  <a:pt x="2482405" y="155206"/>
                </a:lnTo>
                <a:lnTo>
                  <a:pt x="2440381" y="136398"/>
                </a:lnTo>
                <a:lnTo>
                  <a:pt x="2397785" y="118668"/>
                </a:lnTo>
                <a:lnTo>
                  <a:pt x="2354618" y="102044"/>
                </a:lnTo>
                <a:lnTo>
                  <a:pt x="2310917" y="86537"/>
                </a:lnTo>
                <a:lnTo>
                  <a:pt x="2266696" y="72148"/>
                </a:lnTo>
                <a:lnTo>
                  <a:pt x="2221954" y="58928"/>
                </a:lnTo>
                <a:lnTo>
                  <a:pt x="2176729" y="46863"/>
                </a:lnTo>
                <a:lnTo>
                  <a:pt x="2131034" y="35991"/>
                </a:lnTo>
                <a:lnTo>
                  <a:pt x="2084882" y="26314"/>
                </a:lnTo>
                <a:lnTo>
                  <a:pt x="2038299" y="17868"/>
                </a:lnTo>
                <a:lnTo>
                  <a:pt x="1991283" y="10655"/>
                </a:lnTo>
                <a:lnTo>
                  <a:pt x="1943874" y="4686"/>
                </a:lnTo>
                <a:lnTo>
                  <a:pt x="1896084" y="0"/>
                </a:lnTo>
                <a:lnTo>
                  <a:pt x="3148850" y="2784830"/>
                </a:lnTo>
                <a:lnTo>
                  <a:pt x="3176701" y="2745092"/>
                </a:lnTo>
                <a:lnTo>
                  <a:pt x="3203676" y="2704312"/>
                </a:lnTo>
                <a:lnTo>
                  <a:pt x="3229724" y="2662529"/>
                </a:lnTo>
                <a:lnTo>
                  <a:pt x="3254794" y="2619794"/>
                </a:lnTo>
                <a:lnTo>
                  <a:pt x="3278873" y="2576157"/>
                </a:lnTo>
                <a:lnTo>
                  <a:pt x="3301898" y="2531656"/>
                </a:lnTo>
                <a:lnTo>
                  <a:pt x="3323831" y="2486342"/>
                </a:lnTo>
                <a:lnTo>
                  <a:pt x="3344646" y="2440254"/>
                </a:lnTo>
                <a:lnTo>
                  <a:pt x="3364280" y="2393442"/>
                </a:lnTo>
                <a:lnTo>
                  <a:pt x="3382721" y="2345956"/>
                </a:lnTo>
                <a:lnTo>
                  <a:pt x="3399917" y="2297849"/>
                </a:lnTo>
                <a:lnTo>
                  <a:pt x="3415830" y="2249144"/>
                </a:lnTo>
                <a:lnTo>
                  <a:pt x="3430409" y="2199906"/>
                </a:lnTo>
                <a:lnTo>
                  <a:pt x="3443630" y="2150186"/>
                </a:lnTo>
                <a:lnTo>
                  <a:pt x="3455441" y="2100021"/>
                </a:lnTo>
                <a:lnTo>
                  <a:pt x="3465804" y="2049449"/>
                </a:lnTo>
                <a:lnTo>
                  <a:pt x="3474682" y="1998522"/>
                </a:lnTo>
                <a:lnTo>
                  <a:pt x="3482035" y="1947291"/>
                </a:lnTo>
                <a:lnTo>
                  <a:pt x="3487826" y="1895805"/>
                </a:lnTo>
                <a:lnTo>
                  <a:pt x="3492017" y="1844103"/>
                </a:lnTo>
                <a:lnTo>
                  <a:pt x="3494557" y="1792224"/>
                </a:lnTo>
                <a:lnTo>
                  <a:pt x="3495408" y="1740230"/>
                </a:lnTo>
                <a:close/>
              </a:path>
            </a:pathLst>
          </a:custGeom>
          <a:solidFill>
            <a:schemeClr val="tx1">
              <a:lumMod val="25000"/>
              <a:lumOff val="75000"/>
              <a:alpha val="17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8CC7F8-74FB-7D22-8B41-FF547D1F3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752600"/>
            <a:ext cx="4648200" cy="3665757"/>
          </a:xfrm>
        </p:spPr>
        <p:txBody>
          <a:bodyPr anchor="t"/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48D46B-B4CC-3A02-B99D-9700865013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07709DE9-F61D-584B-89E5-6A6B9DC9EE81}" type="slidenum">
              <a:rPr lang="en-US" smtClean="0"/>
              <a:pPr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71F0912A-C6AD-AFD6-6C36-090A485E9325}"/>
              </a:ext>
            </a:extLst>
          </p:cNvPr>
          <p:cNvSpPr txBox="1"/>
          <p:nvPr userDrawn="1"/>
        </p:nvSpPr>
        <p:spPr>
          <a:xfrm>
            <a:off x="365760" y="6400800"/>
            <a:ext cx="56127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  <p:extLst>
      <p:ext uri="{BB962C8B-B14F-4D97-AF65-F5344CB8AC3E}">
        <p14:creationId xmlns:p14="http://schemas.microsoft.com/office/powerpoint/2010/main" val="626297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35C7483-310A-2BFE-A6F3-53E58972D9B9}"/>
              </a:ext>
            </a:extLst>
          </p:cNvPr>
          <p:cNvSpPr txBox="1">
            <a:spLocks/>
          </p:cNvSpPr>
          <p:nvPr userDrawn="1"/>
        </p:nvSpPr>
        <p:spPr>
          <a:xfrm>
            <a:off x="8803258" y="6364224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kern="0"/>
            </a:defPPr>
            <a:lvl1pPr algn="r">
              <a:defRPr sz="900"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709DE9-F61D-584B-89E5-6A6B9DC9EE81}" type="slidenum">
              <a:rPr kumimoji="0" lang="en-US" sz="9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|</a:t>
            </a:r>
            <a:r>
              <a:rPr kumimoji="0" lang="en-US" sz="900" b="0" i="0" u="none" strike="noStrike" kern="0" cap="none" spc="9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en-US" sz="900" b="0" i="0" u="none" strike="noStrike" kern="0" cap="none" spc="-2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LIFT</a:t>
            </a:r>
            <a:r>
              <a:rPr kumimoji="0" lang="en-US" sz="900" b="0" i="0" u="none" strike="noStrike" kern="0" cap="none" spc="-8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en-US" sz="900" b="0" i="0" u="none" strike="noStrike" kern="0" cap="none" spc="-6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BUSINESS</a:t>
            </a:r>
            <a:r>
              <a:rPr kumimoji="0" lang="en-US" sz="900" b="0" i="0" u="none" strike="noStrike" kern="0" cap="none" spc="-8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en-US" sz="900" b="0" i="0" u="none" strike="noStrike" kern="0" cap="none" spc="-3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SENSITIVE</a:t>
            </a: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3" r:id="rId2"/>
    <p:sldLayoutId id="2147483662" r:id="rId3"/>
    <p:sldLayoutId id="2147483683" r:id="rId4"/>
    <p:sldLayoutId id="2147483684" r:id="rId5"/>
    <p:sldLayoutId id="2147483663" r:id="rId6"/>
    <p:sldLayoutId id="2147483664" r:id="rId7"/>
    <p:sldLayoutId id="2147483665" r:id="rId8"/>
    <p:sldLayoutId id="2147483685" r:id="rId9"/>
    <p:sldLayoutId id="2147483669" r:id="rId10"/>
    <p:sldLayoutId id="2147483686" r:id="rId11"/>
    <p:sldLayoutId id="2147483668" r:id="rId12"/>
    <p:sldLayoutId id="2147483687" r:id="rId13"/>
    <p:sldLayoutId id="2147483671" r:id="rId14"/>
    <p:sldLayoutId id="2147483688" r:id="rId15"/>
    <p:sldLayoutId id="2147483670" r:id="rId16"/>
    <p:sldLayoutId id="2147483689" r:id="rId17"/>
    <p:sldLayoutId id="2147483666" r:id="rId18"/>
  </p:sldLayoutIdLst>
  <p:hf hdr="0" ft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C7ACA-7B8B-0A8F-5F2D-EE83BF7F8A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364223"/>
            <a:ext cx="27919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000000"/>
                </a:solidFill>
              </a:defRPr>
            </a:lvl1pPr>
          </a:lstStyle>
          <a:p>
            <a:fld id="{07709DE9-F61D-584B-89E5-6A6B9DC9EE81}" type="slidenum">
              <a:rPr lang="en-US" smtClean="0"/>
              <a:pPr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1CB5917-09A5-5D17-B168-EEA889E1F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D42FAD8B-5E34-C73D-0E53-9080A2E74002}"/>
              </a:ext>
            </a:extLst>
          </p:cNvPr>
          <p:cNvSpPr txBox="1"/>
          <p:nvPr userDrawn="1"/>
        </p:nvSpPr>
        <p:spPr>
          <a:xfrm>
            <a:off x="365760" y="6400800"/>
            <a:ext cx="56127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  <p:extLst>
      <p:ext uri="{BB962C8B-B14F-4D97-AF65-F5344CB8AC3E}">
        <p14:creationId xmlns:p14="http://schemas.microsoft.com/office/powerpoint/2010/main" val="384946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5">
            <a:extLst>
              <a:ext uri="{FF2B5EF4-FFF2-40B4-BE49-F238E27FC236}">
                <a16:creationId xmlns:a16="http://schemas.microsoft.com/office/drawing/2014/main" id="{FFBCED39-78F2-AFD4-62E2-87F7115DE702}"/>
              </a:ext>
            </a:extLst>
          </p:cNvPr>
          <p:cNvGrpSpPr/>
          <p:nvPr userDrawn="1"/>
        </p:nvGrpSpPr>
        <p:grpSpPr>
          <a:xfrm>
            <a:off x="0" y="0"/>
            <a:ext cx="12189460" cy="1051560"/>
            <a:chOff x="0" y="0"/>
            <a:chExt cx="12189460" cy="1051560"/>
          </a:xfrm>
        </p:grpSpPr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196E6E73-A5F4-7DBD-4877-5B2660891D1F}"/>
                </a:ext>
              </a:extLst>
            </p:cNvPr>
            <p:cNvSpPr/>
            <p:nvPr/>
          </p:nvSpPr>
          <p:spPr>
            <a:xfrm>
              <a:off x="6350" y="6362"/>
              <a:ext cx="12176760" cy="1038860"/>
            </a:xfrm>
            <a:custGeom>
              <a:avLst/>
              <a:gdLst/>
              <a:ahLst/>
              <a:cxnLst/>
              <a:rect l="l" t="t" r="r" b="b"/>
              <a:pathLst>
                <a:path w="12176760" h="1038860">
                  <a:moveTo>
                    <a:pt x="12176239" y="0"/>
                  </a:moveTo>
                  <a:lnTo>
                    <a:pt x="0" y="0"/>
                  </a:lnTo>
                  <a:lnTo>
                    <a:pt x="0" y="1038847"/>
                  </a:lnTo>
                  <a:lnTo>
                    <a:pt x="12176239" y="1038847"/>
                  </a:lnTo>
                  <a:lnTo>
                    <a:pt x="12176239" y="0"/>
                  </a:lnTo>
                  <a:close/>
                </a:path>
              </a:pathLst>
            </a:custGeom>
            <a:solidFill>
              <a:srgbClr val="051B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>
              <a:extLst>
                <a:ext uri="{FF2B5EF4-FFF2-40B4-BE49-F238E27FC236}">
                  <a16:creationId xmlns:a16="http://schemas.microsoft.com/office/drawing/2014/main" id="{29FC1E21-5772-866E-AEA4-C54DC22F9315}"/>
                </a:ext>
              </a:extLst>
            </p:cNvPr>
            <p:cNvSpPr/>
            <p:nvPr/>
          </p:nvSpPr>
          <p:spPr>
            <a:xfrm>
              <a:off x="6350" y="6350"/>
              <a:ext cx="12176760" cy="1038860"/>
            </a:xfrm>
            <a:custGeom>
              <a:avLst/>
              <a:gdLst/>
              <a:ahLst/>
              <a:cxnLst/>
              <a:rect l="l" t="t" r="r" b="b"/>
              <a:pathLst>
                <a:path w="12176760" h="1038860">
                  <a:moveTo>
                    <a:pt x="0" y="1038860"/>
                  </a:moveTo>
                  <a:lnTo>
                    <a:pt x="12176252" y="1038860"/>
                  </a:lnTo>
                  <a:lnTo>
                    <a:pt x="12176252" y="0"/>
                  </a:lnTo>
                  <a:lnTo>
                    <a:pt x="0" y="0"/>
                  </a:lnTo>
                  <a:lnTo>
                    <a:pt x="0" y="1038860"/>
                  </a:lnTo>
                  <a:close/>
                </a:path>
              </a:pathLst>
            </a:custGeom>
            <a:ln w="1270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27033274-F7E8-BEF4-6523-5FDD1B54A452}"/>
                </a:ext>
              </a:extLst>
            </p:cNvPr>
            <p:cNvSpPr/>
            <p:nvPr/>
          </p:nvSpPr>
          <p:spPr>
            <a:xfrm>
              <a:off x="0" y="0"/>
              <a:ext cx="973455" cy="892175"/>
            </a:xfrm>
            <a:custGeom>
              <a:avLst/>
              <a:gdLst/>
              <a:ahLst/>
              <a:cxnLst/>
              <a:rect l="l" t="t" r="r" b="b"/>
              <a:pathLst>
                <a:path w="973455" h="892175">
                  <a:moveTo>
                    <a:pt x="366064" y="0"/>
                  </a:moveTo>
                  <a:lnTo>
                    <a:pt x="318858" y="6007"/>
                  </a:lnTo>
                  <a:lnTo>
                    <a:pt x="272961" y="15836"/>
                  </a:lnTo>
                  <a:lnTo>
                    <a:pt x="228536" y="29337"/>
                  </a:lnTo>
                  <a:lnTo>
                    <a:pt x="185750" y="46329"/>
                  </a:lnTo>
                  <a:lnTo>
                    <a:pt x="144780" y="66649"/>
                  </a:lnTo>
                  <a:lnTo>
                    <a:pt x="105791" y="90119"/>
                  </a:lnTo>
                  <a:lnTo>
                    <a:pt x="68961" y="116586"/>
                  </a:lnTo>
                  <a:lnTo>
                    <a:pt x="34442" y="145884"/>
                  </a:lnTo>
                  <a:lnTo>
                    <a:pt x="2413" y="177838"/>
                  </a:lnTo>
                  <a:lnTo>
                    <a:pt x="0" y="180670"/>
                  </a:lnTo>
                  <a:lnTo>
                    <a:pt x="0" y="815162"/>
                  </a:lnTo>
                  <a:lnTo>
                    <a:pt x="366064" y="0"/>
                  </a:lnTo>
                  <a:close/>
                </a:path>
                <a:path w="973455" h="892175">
                  <a:moveTo>
                    <a:pt x="613092" y="884313"/>
                  </a:moveTo>
                  <a:lnTo>
                    <a:pt x="412013" y="435698"/>
                  </a:lnTo>
                  <a:lnTo>
                    <a:pt x="214007" y="884313"/>
                  </a:lnTo>
                  <a:lnTo>
                    <a:pt x="233387" y="863244"/>
                  </a:lnTo>
                  <a:lnTo>
                    <a:pt x="263194" y="838441"/>
                  </a:lnTo>
                  <a:lnTo>
                    <a:pt x="303110" y="814717"/>
                  </a:lnTo>
                  <a:lnTo>
                    <a:pt x="352818" y="796950"/>
                  </a:lnTo>
                  <a:lnTo>
                    <a:pt x="412013" y="789940"/>
                  </a:lnTo>
                  <a:lnTo>
                    <a:pt x="471449" y="796950"/>
                  </a:lnTo>
                  <a:lnTo>
                    <a:pt x="521754" y="814717"/>
                  </a:lnTo>
                  <a:lnTo>
                    <a:pt x="562457" y="838441"/>
                  </a:lnTo>
                  <a:lnTo>
                    <a:pt x="593064" y="863244"/>
                  </a:lnTo>
                  <a:lnTo>
                    <a:pt x="613092" y="884313"/>
                  </a:lnTo>
                  <a:close/>
                </a:path>
                <a:path w="973455" h="892175">
                  <a:moveTo>
                    <a:pt x="973328" y="557326"/>
                  </a:moveTo>
                  <a:lnTo>
                    <a:pt x="971270" y="509003"/>
                  </a:lnTo>
                  <a:lnTo>
                    <a:pt x="965212" y="461822"/>
                  </a:lnTo>
                  <a:lnTo>
                    <a:pt x="955306" y="415963"/>
                  </a:lnTo>
                  <a:lnTo>
                    <a:pt x="941743" y="371589"/>
                  </a:lnTo>
                  <a:lnTo>
                    <a:pt x="924674" y="328866"/>
                  </a:lnTo>
                  <a:lnTo>
                    <a:pt x="904278" y="287959"/>
                  </a:lnTo>
                  <a:lnTo>
                    <a:pt x="880719" y="249047"/>
                  </a:lnTo>
                  <a:lnTo>
                    <a:pt x="854176" y="212280"/>
                  </a:lnTo>
                  <a:lnTo>
                    <a:pt x="824801" y="177838"/>
                  </a:lnTo>
                  <a:lnTo>
                    <a:pt x="792759" y="145884"/>
                  </a:lnTo>
                  <a:lnTo>
                    <a:pt x="758240" y="116586"/>
                  </a:lnTo>
                  <a:lnTo>
                    <a:pt x="721410" y="90119"/>
                  </a:lnTo>
                  <a:lnTo>
                    <a:pt x="682421" y="66649"/>
                  </a:lnTo>
                  <a:lnTo>
                    <a:pt x="641451" y="46329"/>
                  </a:lnTo>
                  <a:lnTo>
                    <a:pt x="598665" y="29337"/>
                  </a:lnTo>
                  <a:lnTo>
                    <a:pt x="554240" y="15836"/>
                  </a:lnTo>
                  <a:lnTo>
                    <a:pt x="508330" y="6007"/>
                  </a:lnTo>
                  <a:lnTo>
                    <a:pt x="461124" y="0"/>
                  </a:lnTo>
                  <a:lnTo>
                    <a:pt x="862342" y="891882"/>
                  </a:lnTo>
                  <a:lnTo>
                    <a:pt x="889406" y="850785"/>
                  </a:lnTo>
                  <a:lnTo>
                    <a:pt x="913396" y="806678"/>
                  </a:lnTo>
                  <a:lnTo>
                    <a:pt x="933919" y="760044"/>
                  </a:lnTo>
                  <a:lnTo>
                    <a:pt x="950569" y="711339"/>
                  </a:lnTo>
                  <a:lnTo>
                    <a:pt x="962952" y="661009"/>
                  </a:lnTo>
                  <a:lnTo>
                    <a:pt x="970661" y="609523"/>
                  </a:lnTo>
                  <a:lnTo>
                    <a:pt x="973328" y="557326"/>
                  </a:lnTo>
                  <a:close/>
                </a:path>
              </a:pathLst>
            </a:custGeom>
            <a:solidFill>
              <a:srgbClr val="93D6E1">
                <a:alpha val="36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FC42CF-53ED-D56D-F189-4F9F7DFB2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1"/>
            <a:ext cx="7772400" cy="2286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7ED3D1-4C37-20F9-C7C7-D619760A25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80B2F-DDB9-7463-4D71-74C195BCCA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03258" y="6364224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rgbClr val="000000"/>
                </a:solidFill>
              </a:defRPr>
            </a:lvl1pPr>
          </a:lstStyle>
          <a:p>
            <a:fld id="{07709DE9-F61D-584B-89E5-6A6B9DC9EE81}" type="slidenum">
              <a:rPr lang="en-US" smtClean="0"/>
              <a:pPr/>
              <a:t>‹#›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4" name="TextBox 13">
            <a:extLst>
              <a:ext uri="{FF2B5EF4-FFF2-40B4-BE49-F238E27FC236}">
                <a16:creationId xmlns:a16="http://schemas.microsoft.com/office/drawing/2014/main" id="{C533D873-6D12-F327-97DB-759600B66C49}"/>
              </a:ext>
            </a:extLst>
          </p:cNvPr>
          <p:cNvSpPr txBox="1"/>
          <p:nvPr userDrawn="1"/>
        </p:nvSpPr>
        <p:spPr>
          <a:xfrm>
            <a:off x="365760" y="6400800"/>
            <a:ext cx="56127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  <p:extLst>
      <p:ext uri="{BB962C8B-B14F-4D97-AF65-F5344CB8AC3E}">
        <p14:creationId xmlns:p14="http://schemas.microsoft.com/office/powerpoint/2010/main" val="70068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74" r:id="rId2"/>
    <p:sldLayoutId id="2147483675" r:id="rId3"/>
    <p:sldLayoutId id="2147483691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4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—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ift.technology/project-calls/" TargetMode="Externa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DA040D-32CD-6BF5-6D92-5AE8F288EFF0}"/>
              </a:ext>
            </a:extLst>
          </p:cNvPr>
          <p:cNvSpPr/>
          <p:nvPr/>
        </p:nvSpPr>
        <p:spPr>
          <a:xfrm>
            <a:off x="0" y="0"/>
            <a:ext cx="12176760" cy="6858000"/>
          </a:xfrm>
          <a:prstGeom prst="rect">
            <a:avLst/>
          </a:prstGeom>
          <a:gradFill>
            <a:gsLst>
              <a:gs pos="34000">
                <a:schemeClr val="tx1"/>
              </a:gs>
              <a:gs pos="100000">
                <a:schemeClr val="tx2"/>
              </a:gs>
            </a:gsLst>
            <a:lin ang="18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5ADAB62-1F4F-6BCD-EED4-EB118C5EA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" r="15087"/>
          <a:stretch>
            <a:fillRect/>
          </a:stretch>
        </p:blipFill>
        <p:spPr>
          <a:xfrm>
            <a:off x="1813119" y="-9145"/>
            <a:ext cx="10363641" cy="687628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4393E23-F163-9E23-26A8-AEF8728CE74C}"/>
              </a:ext>
            </a:extLst>
          </p:cNvPr>
          <p:cNvSpPr/>
          <p:nvPr/>
        </p:nvSpPr>
        <p:spPr>
          <a:xfrm>
            <a:off x="15240" y="6350"/>
            <a:ext cx="12176760" cy="6894577"/>
          </a:xfrm>
          <a:prstGeom prst="rect">
            <a:avLst/>
          </a:prstGeom>
          <a:gradFill flip="none" rotWithShape="1">
            <a:gsLst>
              <a:gs pos="100000">
                <a:schemeClr val="tx1"/>
              </a:gs>
              <a:gs pos="35000">
                <a:schemeClr val="tx1"/>
              </a:gs>
              <a:gs pos="61000">
                <a:schemeClr val="tx2">
                  <a:alpha val="64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4"/>
          <p:cNvSpPr/>
          <p:nvPr/>
        </p:nvSpPr>
        <p:spPr>
          <a:xfrm>
            <a:off x="6350" y="6350"/>
            <a:ext cx="12176760" cy="6851650"/>
          </a:xfrm>
          <a:custGeom>
            <a:avLst/>
            <a:gdLst/>
            <a:ahLst/>
            <a:cxnLst/>
            <a:rect l="l" t="t" r="r" b="b"/>
            <a:pathLst>
              <a:path w="12176760" h="6851650">
                <a:moveTo>
                  <a:pt x="12176252" y="6851650"/>
                </a:moveTo>
                <a:lnTo>
                  <a:pt x="12176252" y="0"/>
                </a:lnTo>
                <a:lnTo>
                  <a:pt x="0" y="0"/>
                </a:lnTo>
                <a:lnTo>
                  <a:pt x="0" y="6851649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8335" y="1444269"/>
            <a:ext cx="3495675" cy="2785110"/>
          </a:xfrm>
          <a:custGeom>
            <a:avLst/>
            <a:gdLst/>
            <a:ahLst/>
            <a:cxnLst/>
            <a:rect l="l" t="t" r="r" b="b"/>
            <a:pathLst>
              <a:path w="3495675" h="2785110">
                <a:moveTo>
                  <a:pt x="1599272" y="0"/>
                </a:moveTo>
                <a:lnTo>
                  <a:pt x="1551482" y="4686"/>
                </a:lnTo>
                <a:lnTo>
                  <a:pt x="1504073" y="10655"/>
                </a:lnTo>
                <a:lnTo>
                  <a:pt x="1457071" y="17868"/>
                </a:lnTo>
                <a:lnTo>
                  <a:pt x="1410487" y="26314"/>
                </a:lnTo>
                <a:lnTo>
                  <a:pt x="1364335" y="35991"/>
                </a:lnTo>
                <a:lnTo>
                  <a:pt x="1318641" y="46863"/>
                </a:lnTo>
                <a:lnTo>
                  <a:pt x="1273416" y="58928"/>
                </a:lnTo>
                <a:lnTo>
                  <a:pt x="1228686" y="72148"/>
                </a:lnTo>
                <a:lnTo>
                  <a:pt x="1184465" y="86537"/>
                </a:lnTo>
                <a:lnTo>
                  <a:pt x="1140764" y="102044"/>
                </a:lnTo>
                <a:lnTo>
                  <a:pt x="1097597" y="118668"/>
                </a:lnTo>
                <a:lnTo>
                  <a:pt x="1055001" y="136398"/>
                </a:lnTo>
                <a:lnTo>
                  <a:pt x="1012977" y="155206"/>
                </a:lnTo>
                <a:lnTo>
                  <a:pt x="971550" y="175082"/>
                </a:lnTo>
                <a:lnTo>
                  <a:pt x="930732" y="195999"/>
                </a:lnTo>
                <a:lnTo>
                  <a:pt x="890549" y="217944"/>
                </a:lnTo>
                <a:lnTo>
                  <a:pt x="851014" y="240906"/>
                </a:lnTo>
                <a:lnTo>
                  <a:pt x="812139" y="264858"/>
                </a:lnTo>
                <a:lnTo>
                  <a:pt x="773950" y="289788"/>
                </a:lnTo>
                <a:lnTo>
                  <a:pt x="736447" y="315683"/>
                </a:lnTo>
                <a:lnTo>
                  <a:pt x="699681" y="342506"/>
                </a:lnTo>
                <a:lnTo>
                  <a:pt x="663638" y="370268"/>
                </a:lnTo>
                <a:lnTo>
                  <a:pt x="628345" y="398932"/>
                </a:lnTo>
                <a:lnTo>
                  <a:pt x="593826" y="428485"/>
                </a:lnTo>
                <a:lnTo>
                  <a:pt x="560095" y="458914"/>
                </a:lnTo>
                <a:lnTo>
                  <a:pt x="527164" y="490194"/>
                </a:lnTo>
                <a:lnTo>
                  <a:pt x="495046" y="522312"/>
                </a:lnTo>
                <a:lnTo>
                  <a:pt x="463778" y="555256"/>
                </a:lnTo>
                <a:lnTo>
                  <a:pt x="433374" y="589000"/>
                </a:lnTo>
                <a:lnTo>
                  <a:pt x="403834" y="623531"/>
                </a:lnTo>
                <a:lnTo>
                  <a:pt x="375196" y="658825"/>
                </a:lnTo>
                <a:lnTo>
                  <a:pt x="347459" y="694880"/>
                </a:lnTo>
                <a:lnTo>
                  <a:pt x="320649" y="731659"/>
                </a:lnTo>
                <a:lnTo>
                  <a:pt x="294779" y="769162"/>
                </a:lnTo>
                <a:lnTo>
                  <a:pt x="269875" y="807364"/>
                </a:lnTo>
                <a:lnTo>
                  <a:pt x="245948" y="846239"/>
                </a:lnTo>
                <a:lnTo>
                  <a:pt x="223024" y="885786"/>
                </a:lnTo>
                <a:lnTo>
                  <a:pt x="201104" y="925982"/>
                </a:lnTo>
                <a:lnTo>
                  <a:pt x="180225" y="966800"/>
                </a:lnTo>
                <a:lnTo>
                  <a:pt x="160388" y="1008227"/>
                </a:lnTo>
                <a:lnTo>
                  <a:pt x="141630" y="1050251"/>
                </a:lnTo>
                <a:lnTo>
                  <a:pt x="123939" y="1092860"/>
                </a:lnTo>
                <a:lnTo>
                  <a:pt x="107365" y="1136027"/>
                </a:lnTo>
                <a:lnTo>
                  <a:pt x="91897" y="1179741"/>
                </a:lnTo>
                <a:lnTo>
                  <a:pt x="77571" y="1223962"/>
                </a:lnTo>
                <a:lnTo>
                  <a:pt x="64401" y="1268704"/>
                </a:lnTo>
                <a:lnTo>
                  <a:pt x="52400" y="1313942"/>
                </a:lnTo>
                <a:lnTo>
                  <a:pt x="41592" y="1359649"/>
                </a:lnTo>
                <a:lnTo>
                  <a:pt x="31991" y="1405801"/>
                </a:lnTo>
                <a:lnTo>
                  <a:pt x="23609" y="1452410"/>
                </a:lnTo>
                <a:lnTo>
                  <a:pt x="16471" y="1499425"/>
                </a:lnTo>
                <a:lnTo>
                  <a:pt x="10591" y="1546847"/>
                </a:lnTo>
                <a:lnTo>
                  <a:pt x="5981" y="1594662"/>
                </a:lnTo>
                <a:lnTo>
                  <a:pt x="2667" y="1642833"/>
                </a:lnTo>
                <a:lnTo>
                  <a:pt x="673" y="1691360"/>
                </a:lnTo>
                <a:lnTo>
                  <a:pt x="0" y="1740230"/>
                </a:lnTo>
                <a:lnTo>
                  <a:pt x="876" y="1792224"/>
                </a:lnTo>
                <a:lnTo>
                  <a:pt x="3454" y="1844065"/>
                </a:lnTo>
                <a:lnTo>
                  <a:pt x="7721" y="1895741"/>
                </a:lnTo>
                <a:lnTo>
                  <a:pt x="13601" y="1947176"/>
                </a:lnTo>
                <a:lnTo>
                  <a:pt x="21069" y="1998357"/>
                </a:lnTo>
                <a:lnTo>
                  <a:pt x="30086" y="2049208"/>
                </a:lnTo>
                <a:lnTo>
                  <a:pt x="40601" y="2099703"/>
                </a:lnTo>
                <a:lnTo>
                  <a:pt x="52578" y="2149805"/>
                </a:lnTo>
                <a:lnTo>
                  <a:pt x="65963" y="2199436"/>
                </a:lnTo>
                <a:lnTo>
                  <a:pt x="80721" y="2248585"/>
                </a:lnTo>
                <a:lnTo>
                  <a:pt x="96812" y="2297201"/>
                </a:lnTo>
                <a:lnTo>
                  <a:pt x="114185" y="2345220"/>
                </a:lnTo>
                <a:lnTo>
                  <a:pt x="132791" y="2392616"/>
                </a:lnTo>
                <a:lnTo>
                  <a:pt x="152615" y="2439339"/>
                </a:lnTo>
                <a:lnTo>
                  <a:pt x="173583" y="2485352"/>
                </a:lnTo>
                <a:lnTo>
                  <a:pt x="195681" y="2530589"/>
                </a:lnTo>
                <a:lnTo>
                  <a:pt x="218833" y="2575026"/>
                </a:lnTo>
                <a:lnTo>
                  <a:pt x="243027" y="2618600"/>
                </a:lnTo>
                <a:lnTo>
                  <a:pt x="268211" y="2661285"/>
                </a:lnTo>
                <a:lnTo>
                  <a:pt x="294322" y="2703030"/>
                </a:lnTo>
                <a:lnTo>
                  <a:pt x="321348" y="2743784"/>
                </a:lnTo>
                <a:lnTo>
                  <a:pt x="349224" y="2783509"/>
                </a:lnTo>
                <a:lnTo>
                  <a:pt x="1599272" y="0"/>
                </a:lnTo>
                <a:close/>
              </a:path>
              <a:path w="3495675" h="2785110">
                <a:moveTo>
                  <a:pt x="2370594" y="2761196"/>
                </a:moveTo>
                <a:lnTo>
                  <a:pt x="1742744" y="1360424"/>
                </a:lnTo>
                <a:lnTo>
                  <a:pt x="1124483" y="2761196"/>
                </a:lnTo>
                <a:lnTo>
                  <a:pt x="1140980" y="2741498"/>
                </a:lnTo>
                <a:lnTo>
                  <a:pt x="1161173" y="2719374"/>
                </a:lnTo>
                <a:lnTo>
                  <a:pt x="1212469" y="2670137"/>
                </a:lnTo>
                <a:lnTo>
                  <a:pt x="1243495" y="2644114"/>
                </a:lnTo>
                <a:lnTo>
                  <a:pt x="1278064" y="2617927"/>
                </a:lnTo>
                <a:lnTo>
                  <a:pt x="1316151" y="2592120"/>
                </a:lnTo>
                <a:lnTo>
                  <a:pt x="1357693" y="2567254"/>
                </a:lnTo>
                <a:lnTo>
                  <a:pt x="1402676" y="2543886"/>
                </a:lnTo>
                <a:lnTo>
                  <a:pt x="1451063" y="2522575"/>
                </a:lnTo>
                <a:lnTo>
                  <a:pt x="1502816" y="2503881"/>
                </a:lnTo>
                <a:lnTo>
                  <a:pt x="1557896" y="2488374"/>
                </a:lnTo>
                <a:lnTo>
                  <a:pt x="1616265" y="2476601"/>
                </a:lnTo>
                <a:lnTo>
                  <a:pt x="1677898" y="2469134"/>
                </a:lnTo>
                <a:lnTo>
                  <a:pt x="1742744" y="2466517"/>
                </a:lnTo>
                <a:lnTo>
                  <a:pt x="1807679" y="2469134"/>
                </a:lnTo>
                <a:lnTo>
                  <a:pt x="1869567" y="2476601"/>
                </a:lnTo>
                <a:lnTo>
                  <a:pt x="1928329" y="2488374"/>
                </a:lnTo>
                <a:lnTo>
                  <a:pt x="1983930" y="2503881"/>
                </a:lnTo>
                <a:lnTo>
                  <a:pt x="2036305" y="2522575"/>
                </a:lnTo>
                <a:lnTo>
                  <a:pt x="2085403" y="2543886"/>
                </a:lnTo>
                <a:lnTo>
                  <a:pt x="2131174" y="2567254"/>
                </a:lnTo>
                <a:lnTo>
                  <a:pt x="2173554" y="2592120"/>
                </a:lnTo>
                <a:lnTo>
                  <a:pt x="2212479" y="2617927"/>
                </a:lnTo>
                <a:lnTo>
                  <a:pt x="2247912" y="2644114"/>
                </a:lnTo>
                <a:lnTo>
                  <a:pt x="2279777" y="2670137"/>
                </a:lnTo>
                <a:lnTo>
                  <a:pt x="2332634" y="2719374"/>
                </a:lnTo>
                <a:lnTo>
                  <a:pt x="2353500" y="2741498"/>
                </a:lnTo>
                <a:lnTo>
                  <a:pt x="2370594" y="2761196"/>
                </a:lnTo>
                <a:close/>
              </a:path>
              <a:path w="3495675" h="2785110">
                <a:moveTo>
                  <a:pt x="3495408" y="1740230"/>
                </a:moveTo>
                <a:lnTo>
                  <a:pt x="3494735" y="1691360"/>
                </a:lnTo>
                <a:lnTo>
                  <a:pt x="3492741" y="1642833"/>
                </a:lnTo>
                <a:lnTo>
                  <a:pt x="3489426" y="1594662"/>
                </a:lnTo>
                <a:lnTo>
                  <a:pt x="3484829" y="1546847"/>
                </a:lnTo>
                <a:lnTo>
                  <a:pt x="3478936" y="1499425"/>
                </a:lnTo>
                <a:lnTo>
                  <a:pt x="3471799" y="1452410"/>
                </a:lnTo>
                <a:lnTo>
                  <a:pt x="3463417" y="1405801"/>
                </a:lnTo>
                <a:lnTo>
                  <a:pt x="3453815" y="1359649"/>
                </a:lnTo>
                <a:lnTo>
                  <a:pt x="3443008" y="1313942"/>
                </a:lnTo>
                <a:lnTo>
                  <a:pt x="3431006" y="1268704"/>
                </a:lnTo>
                <a:lnTo>
                  <a:pt x="3417836" y="1223962"/>
                </a:lnTo>
                <a:lnTo>
                  <a:pt x="3403511" y="1179741"/>
                </a:lnTo>
                <a:lnTo>
                  <a:pt x="3388042" y="1136027"/>
                </a:lnTo>
                <a:lnTo>
                  <a:pt x="3371469" y="1092860"/>
                </a:lnTo>
                <a:lnTo>
                  <a:pt x="3353778" y="1050251"/>
                </a:lnTo>
                <a:lnTo>
                  <a:pt x="3335020" y="1008227"/>
                </a:lnTo>
                <a:lnTo>
                  <a:pt x="3315182" y="966800"/>
                </a:lnTo>
                <a:lnTo>
                  <a:pt x="3294303" y="925982"/>
                </a:lnTo>
                <a:lnTo>
                  <a:pt x="3272383" y="885786"/>
                </a:lnTo>
                <a:lnTo>
                  <a:pt x="3249460" y="846239"/>
                </a:lnTo>
                <a:lnTo>
                  <a:pt x="3225533" y="807364"/>
                </a:lnTo>
                <a:lnTo>
                  <a:pt x="3200628" y="769162"/>
                </a:lnTo>
                <a:lnTo>
                  <a:pt x="3174758" y="731659"/>
                </a:lnTo>
                <a:lnTo>
                  <a:pt x="3147949" y="694880"/>
                </a:lnTo>
                <a:lnTo>
                  <a:pt x="3120212" y="658825"/>
                </a:lnTo>
                <a:lnTo>
                  <a:pt x="3091573" y="623531"/>
                </a:lnTo>
                <a:lnTo>
                  <a:pt x="3062033" y="589000"/>
                </a:lnTo>
                <a:lnTo>
                  <a:pt x="3031617" y="555256"/>
                </a:lnTo>
                <a:lnTo>
                  <a:pt x="3000349" y="522312"/>
                </a:lnTo>
                <a:lnTo>
                  <a:pt x="2968244" y="490194"/>
                </a:lnTo>
                <a:lnTo>
                  <a:pt x="2935313" y="458914"/>
                </a:lnTo>
                <a:lnTo>
                  <a:pt x="2901581" y="428485"/>
                </a:lnTo>
                <a:lnTo>
                  <a:pt x="2867063" y="398932"/>
                </a:lnTo>
                <a:lnTo>
                  <a:pt x="2831769" y="370268"/>
                </a:lnTo>
                <a:lnTo>
                  <a:pt x="2795727" y="342506"/>
                </a:lnTo>
                <a:lnTo>
                  <a:pt x="2758948" y="315683"/>
                </a:lnTo>
                <a:lnTo>
                  <a:pt x="2721457" y="289788"/>
                </a:lnTo>
                <a:lnTo>
                  <a:pt x="2683256" y="264858"/>
                </a:lnTo>
                <a:lnTo>
                  <a:pt x="2644381" y="240906"/>
                </a:lnTo>
                <a:lnTo>
                  <a:pt x="2604846" y="217944"/>
                </a:lnTo>
                <a:lnTo>
                  <a:pt x="2564650" y="195999"/>
                </a:lnTo>
                <a:lnTo>
                  <a:pt x="2523833" y="175082"/>
                </a:lnTo>
                <a:lnTo>
                  <a:pt x="2482405" y="155206"/>
                </a:lnTo>
                <a:lnTo>
                  <a:pt x="2440381" y="136398"/>
                </a:lnTo>
                <a:lnTo>
                  <a:pt x="2397785" y="118668"/>
                </a:lnTo>
                <a:lnTo>
                  <a:pt x="2354618" y="102044"/>
                </a:lnTo>
                <a:lnTo>
                  <a:pt x="2310917" y="86537"/>
                </a:lnTo>
                <a:lnTo>
                  <a:pt x="2266696" y="72148"/>
                </a:lnTo>
                <a:lnTo>
                  <a:pt x="2221954" y="58928"/>
                </a:lnTo>
                <a:lnTo>
                  <a:pt x="2176729" y="46863"/>
                </a:lnTo>
                <a:lnTo>
                  <a:pt x="2131034" y="35991"/>
                </a:lnTo>
                <a:lnTo>
                  <a:pt x="2084882" y="26314"/>
                </a:lnTo>
                <a:lnTo>
                  <a:pt x="2038299" y="17868"/>
                </a:lnTo>
                <a:lnTo>
                  <a:pt x="1991283" y="10655"/>
                </a:lnTo>
                <a:lnTo>
                  <a:pt x="1943874" y="4686"/>
                </a:lnTo>
                <a:lnTo>
                  <a:pt x="1896084" y="0"/>
                </a:lnTo>
                <a:lnTo>
                  <a:pt x="3148850" y="2784830"/>
                </a:lnTo>
                <a:lnTo>
                  <a:pt x="3176701" y="2745092"/>
                </a:lnTo>
                <a:lnTo>
                  <a:pt x="3203676" y="2704312"/>
                </a:lnTo>
                <a:lnTo>
                  <a:pt x="3229724" y="2662529"/>
                </a:lnTo>
                <a:lnTo>
                  <a:pt x="3254794" y="2619794"/>
                </a:lnTo>
                <a:lnTo>
                  <a:pt x="3278873" y="2576157"/>
                </a:lnTo>
                <a:lnTo>
                  <a:pt x="3301898" y="2531656"/>
                </a:lnTo>
                <a:lnTo>
                  <a:pt x="3323831" y="2486342"/>
                </a:lnTo>
                <a:lnTo>
                  <a:pt x="3344646" y="2440254"/>
                </a:lnTo>
                <a:lnTo>
                  <a:pt x="3364280" y="2393442"/>
                </a:lnTo>
                <a:lnTo>
                  <a:pt x="3382721" y="2345956"/>
                </a:lnTo>
                <a:lnTo>
                  <a:pt x="3399917" y="2297849"/>
                </a:lnTo>
                <a:lnTo>
                  <a:pt x="3415830" y="2249144"/>
                </a:lnTo>
                <a:lnTo>
                  <a:pt x="3430409" y="2199906"/>
                </a:lnTo>
                <a:lnTo>
                  <a:pt x="3443630" y="2150186"/>
                </a:lnTo>
                <a:lnTo>
                  <a:pt x="3455441" y="2100021"/>
                </a:lnTo>
                <a:lnTo>
                  <a:pt x="3465804" y="2049449"/>
                </a:lnTo>
                <a:lnTo>
                  <a:pt x="3474682" y="1998522"/>
                </a:lnTo>
                <a:lnTo>
                  <a:pt x="3482035" y="1947291"/>
                </a:lnTo>
                <a:lnTo>
                  <a:pt x="3487826" y="1895805"/>
                </a:lnTo>
                <a:lnTo>
                  <a:pt x="3492017" y="1844103"/>
                </a:lnTo>
                <a:lnTo>
                  <a:pt x="3494557" y="1792224"/>
                </a:lnTo>
                <a:lnTo>
                  <a:pt x="3495408" y="174023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9" descr="A black and white background&#10;&#10;AI-generated content may be incorrect.">
            <a:extLst>
              <a:ext uri="{FF2B5EF4-FFF2-40B4-BE49-F238E27FC236}">
                <a16:creationId xmlns:a16="http://schemas.microsoft.com/office/drawing/2014/main" id="{AF7B0D7C-66A1-9DE5-8AE5-5103F9D3AF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310" y="0"/>
            <a:ext cx="7416800" cy="5651500"/>
          </a:xfrm>
          <a:prstGeom prst="rect">
            <a:avLst/>
          </a:prstGeom>
        </p:spPr>
      </p:pic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D5E2A15B-4137-3436-CB08-638C270F8F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199996"/>
            <a:ext cx="1958140" cy="1282266"/>
          </a:xfrm>
          <a:prstGeom prst="rect">
            <a:avLst/>
          </a:prstGeom>
        </p:spPr>
      </p:pic>
      <p:sp>
        <p:nvSpPr>
          <p:cNvPr id="8" name="object 8" descr="$PPTXTitle"/>
          <p:cNvSpPr txBox="1">
            <a:spLocks noGrp="1"/>
          </p:cNvSpPr>
          <p:nvPr>
            <p:ph type="ctrTitle"/>
          </p:nvPr>
        </p:nvSpPr>
        <p:spPr>
          <a:xfrm>
            <a:off x="4252976" y="1965485"/>
            <a:ext cx="6964045" cy="2080057"/>
          </a:xfrm>
          <a:prstGeom prst="rect">
            <a:avLst/>
          </a:prstGeom>
        </p:spPr>
        <p:txBody>
          <a:bodyPr vert="horz" wrap="square" lIns="0" tIns="116840" rIns="0" bIns="0" rtlCol="0">
            <a:spAutoFit/>
          </a:bodyPr>
          <a:lstStyle/>
          <a:p>
            <a:pPr marL="12700" marR="5080">
              <a:lnSpc>
                <a:spcPts val="5100"/>
              </a:lnSpc>
              <a:spcBef>
                <a:spcPts val="920"/>
              </a:spcBef>
            </a:pPr>
            <a:r>
              <a:rPr lang="en-US" sz="4400">
                <a:latin typeface="Arial" panose="020B0604020202020204" pitchFamily="34" charset="0"/>
                <a:cs typeface="Arial" panose="020B0604020202020204" pitchFamily="34" charset="0"/>
              </a:rPr>
              <a:t>Driving American</a:t>
            </a:r>
            <a:br>
              <a:rPr lang="en-US" sz="4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400">
                <a:latin typeface="Arial" panose="020B0604020202020204" pitchFamily="34" charset="0"/>
                <a:cs typeface="Arial" panose="020B0604020202020204" pitchFamily="34" charset="0"/>
              </a:rPr>
              <a:t>Advanced Manufacturing Into the Future</a:t>
            </a:r>
          </a:p>
        </p:txBody>
      </p:sp>
      <p:pic>
        <p:nvPicPr>
          <p:cNvPr id="3" name="Picture 2" descr="DoD MII Logo">
            <a:extLst>
              <a:ext uri="{FF2B5EF4-FFF2-40B4-BE49-F238E27FC236}">
                <a16:creationId xmlns:a16="http://schemas.microsoft.com/office/drawing/2014/main" id="{35B513A2-0A2C-898C-0DA8-67123854F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2004" y="5096620"/>
            <a:ext cx="152066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ject 9"/>
          <p:cNvSpPr txBox="1"/>
          <p:nvPr/>
        </p:nvSpPr>
        <p:spPr>
          <a:xfrm>
            <a:off x="4286503" y="4219463"/>
            <a:ext cx="7476161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400" i="1">
                <a:solidFill>
                  <a:srgbClr val="96ACD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Advancing ICME for U.S. Casting &amp; Forging Industries</a:t>
            </a:r>
            <a:endParaRPr sz="2400" i="1">
              <a:solidFill>
                <a:srgbClr val="96ACD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FFD30C3A-DC76-3F23-23D3-433D5C025457}"/>
              </a:ext>
            </a:extLst>
          </p:cNvPr>
          <p:cNvSpPr txBox="1"/>
          <p:nvPr/>
        </p:nvSpPr>
        <p:spPr>
          <a:xfrm>
            <a:off x="4286503" y="4666276"/>
            <a:ext cx="723634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400" i="1">
                <a:solidFill>
                  <a:srgbClr val="96ACD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Department of War National Asset</a:t>
            </a:r>
            <a:endParaRPr sz="1400" i="1">
              <a:solidFill>
                <a:srgbClr val="96ACD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United States Department of Defense - Wikipedia">
            <a:extLst>
              <a:ext uri="{FF2B5EF4-FFF2-40B4-BE49-F238E27FC236}">
                <a16:creationId xmlns:a16="http://schemas.microsoft.com/office/drawing/2014/main" id="{B5B92B23-7205-1F84-14C5-AE2B4B1089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6825" y="5230136"/>
            <a:ext cx="1256968" cy="12569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8117EE4-F785-2AC5-DFB4-A10E8053161E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295400" y="3510054"/>
            <a:ext cx="6022120" cy="1133954"/>
          </a:xfrm>
        </p:spPr>
        <p:txBody>
          <a:bodyPr/>
          <a:lstStyle/>
          <a:p>
            <a:r>
              <a:rPr lang="en-US"/>
              <a:t>Date:</a:t>
            </a:r>
          </a:p>
          <a:p>
            <a:r>
              <a:rPr lang="en-US"/>
              <a:t>Proposer Organization:</a:t>
            </a:r>
          </a:p>
          <a:p>
            <a:r>
              <a:rPr lang="en-US"/>
              <a:t>Proposal Name: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DC227E-89FE-022A-8DD8-EE92E575D218}"/>
              </a:ext>
            </a:extLst>
          </p:cNvPr>
          <p:cNvSpPr txBox="1"/>
          <p:nvPr/>
        </p:nvSpPr>
        <p:spPr>
          <a:xfrm>
            <a:off x="1219200" y="2809875"/>
            <a:ext cx="10267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Call:  Advancing ICME for U.S. Casting &amp; Forging Industries</a:t>
            </a:r>
            <a:endParaRPr lang="en-US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479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7256E-E0BB-D177-6BFD-0CC4FAD41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DAA9EB-2036-B2CF-2B9B-BA37E3967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DE9-F61D-584B-89E5-6A6B9DC9EE81}" type="slidenum">
              <a:rPr lang="en-US" smtClean="0"/>
              <a:pPr/>
              <a:t>3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F606B3-330A-5EE0-0CDD-08B3B4EB698F}"/>
              </a:ext>
            </a:extLst>
          </p:cNvPr>
          <p:cNvSpPr txBox="1"/>
          <p:nvPr/>
        </p:nvSpPr>
        <p:spPr>
          <a:xfrm>
            <a:off x="7678535" y="306367"/>
            <a:ext cx="1391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#: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3431C9-8333-9F9B-3CA1-28B476C7711E}"/>
              </a:ext>
            </a:extLst>
          </p:cNvPr>
          <p:cNvSpPr txBox="1"/>
          <p:nvPr/>
        </p:nvSpPr>
        <p:spPr>
          <a:xfrm>
            <a:off x="9069710" y="335992"/>
            <a:ext cx="2852257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kern="0"/>
            </a:defPPr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9F90FC-9694-3FB8-1290-2B7C8DE13F98}"/>
              </a:ext>
            </a:extLst>
          </p:cNvPr>
          <p:cNvSpPr txBox="1"/>
          <p:nvPr/>
        </p:nvSpPr>
        <p:spPr>
          <a:xfrm>
            <a:off x="1868648" y="304267"/>
            <a:ext cx="2594295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B3B1A7-649B-5B45-DB29-87C901C456D1}"/>
              </a:ext>
            </a:extLst>
          </p:cNvPr>
          <p:cNvSpPr txBox="1"/>
          <p:nvPr/>
        </p:nvSpPr>
        <p:spPr>
          <a:xfrm>
            <a:off x="257962" y="304268"/>
            <a:ext cx="1610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Proposal #: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DD6FCD-EB81-094B-6605-2D1B5ADD1D45}"/>
              </a:ext>
            </a:extLst>
          </p:cNvPr>
          <p:cNvSpPr txBox="1"/>
          <p:nvPr/>
        </p:nvSpPr>
        <p:spPr>
          <a:xfrm>
            <a:off x="4528877" y="365823"/>
            <a:ext cx="3230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LIFT ICME for Casting &amp; Forging </a:t>
            </a:r>
            <a:endParaRPr lang="en-US" sz="16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81EDA5E-D325-1E3C-5D57-205758B5A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2000" cy="338554"/>
          </a:xfrm>
          <a:prstGeom prst="rect">
            <a:avLst/>
          </a:prstGeom>
          <a:solidFill>
            <a:srgbClr val="19243F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Instructions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6DB1435-9A45-6B97-0ADC-7DC0111AC75D}"/>
              </a:ext>
            </a:extLst>
          </p:cNvPr>
          <p:cNvSpPr txBox="1">
            <a:spLocks/>
          </p:cNvSpPr>
          <p:nvPr/>
        </p:nvSpPr>
        <p:spPr>
          <a:xfrm>
            <a:off x="685800" y="1674496"/>
            <a:ext cx="10515600" cy="468972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—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847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/>
              <a:t>Complete the attached forms to submit your project:</a:t>
            </a:r>
          </a:p>
          <a:p>
            <a:pPr marL="45847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/>
              <a:t>There are multiple topic areas proposers may submit against (see previous slides)</a:t>
            </a:r>
          </a:p>
          <a:p>
            <a:pPr marL="45847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/>
              <a:t>Include proposed budget </a:t>
            </a:r>
            <a:r>
              <a:rPr lang="en-US" b="1" u="sng"/>
              <a:t>(Maximum $450,000 from LIFT) </a:t>
            </a:r>
            <a:r>
              <a:rPr lang="en-US"/>
              <a:t>and timeline</a:t>
            </a:r>
          </a:p>
          <a:p>
            <a:pPr marL="45847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/>
              <a:t>Projects will be evaluated on:</a:t>
            </a:r>
          </a:p>
          <a:p>
            <a:pPr marL="961390"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/>
              <a:t>Technological Merit</a:t>
            </a:r>
          </a:p>
          <a:p>
            <a:pPr marL="961390"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/>
              <a:t>Technology MRL/TRL Level</a:t>
            </a:r>
          </a:p>
          <a:p>
            <a:pPr marL="961390"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/>
              <a:t>Program Timing</a:t>
            </a:r>
          </a:p>
          <a:p>
            <a:pPr marL="961390"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/>
              <a:t>Funding Requirement </a:t>
            </a:r>
          </a:p>
          <a:p>
            <a:pPr marL="961390"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/>
              <a:t>T&amp;Cs Agreement</a:t>
            </a:r>
          </a:p>
          <a:p>
            <a:pPr marL="961390"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/>
              <a:t>MII Member Engagement</a:t>
            </a:r>
          </a:p>
          <a:p>
            <a:pPr marL="961390"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/>
              <a:t>Cost Share Commitment (cost share = minimum 25% of the total project value is required (CS = LIFT funding/3))</a:t>
            </a:r>
          </a:p>
          <a:p>
            <a:pPr marL="45847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/>
              <a:t>Submit completed forms to </a:t>
            </a:r>
            <a:r>
              <a:rPr lang="en-US">
                <a:hlinkClick r:id="rId2"/>
              </a:rPr>
              <a:t>https://lift.technology/project-calls/</a:t>
            </a:r>
            <a:endParaRPr lang="en-US"/>
          </a:p>
          <a:p>
            <a:pPr marL="45847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/>
              <a:t>Participants must have a U.S.-based division and all individuals working on the project must be U.S. persons</a:t>
            </a:r>
          </a:p>
        </p:txBody>
      </p:sp>
    </p:spTree>
    <p:extLst>
      <p:ext uri="{BB962C8B-B14F-4D97-AF65-F5344CB8AC3E}">
        <p14:creationId xmlns:p14="http://schemas.microsoft.com/office/powerpoint/2010/main" val="3367483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CBB30-B3AD-112A-9BF7-AD731ACFE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172E0-4D89-4796-4185-ED470ADCC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DE9-F61D-584B-89E5-6A6B9DC9EE81}" type="slidenum">
              <a:rPr lang="en-US" smtClean="0"/>
              <a:pPr/>
              <a:t>4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A11E02-D103-C099-3D8F-22E4B972898C}"/>
              </a:ext>
            </a:extLst>
          </p:cNvPr>
          <p:cNvSpPr txBox="1"/>
          <p:nvPr/>
        </p:nvSpPr>
        <p:spPr>
          <a:xfrm>
            <a:off x="7678535" y="306367"/>
            <a:ext cx="1391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#: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68BB07-0DED-5581-1761-388567B02BB4}"/>
              </a:ext>
            </a:extLst>
          </p:cNvPr>
          <p:cNvSpPr txBox="1"/>
          <p:nvPr/>
        </p:nvSpPr>
        <p:spPr>
          <a:xfrm>
            <a:off x="9069710" y="335992"/>
            <a:ext cx="2852257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kern="0"/>
            </a:defPPr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271F66-B678-80DD-BD3F-FDFA29EB9096}"/>
              </a:ext>
            </a:extLst>
          </p:cNvPr>
          <p:cNvSpPr txBox="1"/>
          <p:nvPr/>
        </p:nvSpPr>
        <p:spPr>
          <a:xfrm>
            <a:off x="1868648" y="304267"/>
            <a:ext cx="2594295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E84ADB-AEC7-80F3-6644-C6A5DC8640B3}"/>
              </a:ext>
            </a:extLst>
          </p:cNvPr>
          <p:cNvSpPr txBox="1"/>
          <p:nvPr/>
        </p:nvSpPr>
        <p:spPr>
          <a:xfrm>
            <a:off x="257962" y="304268"/>
            <a:ext cx="1610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Proposal #: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CEA976-1061-7703-1CDB-60E492B5924B}"/>
              </a:ext>
            </a:extLst>
          </p:cNvPr>
          <p:cNvSpPr txBox="1"/>
          <p:nvPr/>
        </p:nvSpPr>
        <p:spPr>
          <a:xfrm>
            <a:off x="4528877" y="365823"/>
            <a:ext cx="3230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LIFT ICME for Casting &amp; Forging </a:t>
            </a:r>
            <a:endParaRPr lang="en-US" sz="16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4FE8E41-1885-2BAB-73C5-14EC9EAC3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2000" cy="338554"/>
          </a:xfrm>
          <a:prstGeom prst="rect">
            <a:avLst/>
          </a:prstGeom>
          <a:solidFill>
            <a:srgbClr val="19243F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Project Data 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4A941B-C943-D584-E465-83D4900D0A19}"/>
              </a:ext>
            </a:extLst>
          </p:cNvPr>
          <p:cNvSpPr txBox="1"/>
          <p:nvPr/>
        </p:nvSpPr>
        <p:spPr>
          <a:xfrm>
            <a:off x="2238834" y="5307847"/>
            <a:ext cx="3551928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A90CEE-27DC-DBDE-9E26-A0E4A28FD643}"/>
              </a:ext>
            </a:extLst>
          </p:cNvPr>
          <p:cNvSpPr txBox="1"/>
          <p:nvPr/>
        </p:nvSpPr>
        <p:spPr>
          <a:xfrm>
            <a:off x="5982748" y="5303162"/>
            <a:ext cx="1904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Leader Email: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CEE697-C950-FCCF-6BE5-A6F787CA16DC}"/>
              </a:ext>
            </a:extLst>
          </p:cNvPr>
          <p:cNvSpPr txBox="1"/>
          <p:nvPr/>
        </p:nvSpPr>
        <p:spPr>
          <a:xfrm>
            <a:off x="7735742" y="5303162"/>
            <a:ext cx="4011640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7D8ACC-8EEC-2CFD-2FEF-EBD94644D659}"/>
              </a:ext>
            </a:extLst>
          </p:cNvPr>
          <p:cNvSpPr txBox="1"/>
          <p:nvPr/>
        </p:nvSpPr>
        <p:spPr>
          <a:xfrm>
            <a:off x="5982748" y="5862934"/>
            <a:ext cx="2034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Leader Phone: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FCB861-B796-256A-930F-9935292F8808}"/>
              </a:ext>
            </a:extLst>
          </p:cNvPr>
          <p:cNvSpPr txBox="1"/>
          <p:nvPr/>
        </p:nvSpPr>
        <p:spPr>
          <a:xfrm>
            <a:off x="7735742" y="5862935"/>
            <a:ext cx="4011639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C8CEFB-F1EF-0E30-3092-665FFC241C80}"/>
              </a:ext>
            </a:extLst>
          </p:cNvPr>
          <p:cNvSpPr txBox="1"/>
          <p:nvPr/>
        </p:nvSpPr>
        <p:spPr>
          <a:xfrm>
            <a:off x="444618" y="1512779"/>
            <a:ext cx="2567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Submission Date: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FE43A7-BC2A-F1D9-105E-0FD977CD5EFD}"/>
              </a:ext>
            </a:extLst>
          </p:cNvPr>
          <p:cNvSpPr txBox="1"/>
          <p:nvPr/>
        </p:nvSpPr>
        <p:spPr>
          <a:xfrm>
            <a:off x="2663505" y="1512778"/>
            <a:ext cx="3194369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9A8EB3-9A12-A31C-C82E-18DED9000763}"/>
              </a:ext>
            </a:extLst>
          </p:cNvPr>
          <p:cNvSpPr txBox="1"/>
          <p:nvPr/>
        </p:nvSpPr>
        <p:spPr>
          <a:xfrm>
            <a:off x="444618" y="2021533"/>
            <a:ext cx="2567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Proposal Number: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E2AD2A-F954-1C9D-4BE1-01DB9AD73C49}"/>
              </a:ext>
            </a:extLst>
          </p:cNvPr>
          <p:cNvSpPr txBox="1"/>
          <p:nvPr/>
        </p:nvSpPr>
        <p:spPr>
          <a:xfrm>
            <a:off x="2663505" y="2058507"/>
            <a:ext cx="3194369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0410CC-0EC0-3A33-452D-3166E3DE30B2}"/>
              </a:ext>
            </a:extLst>
          </p:cNvPr>
          <p:cNvSpPr txBox="1"/>
          <p:nvPr/>
        </p:nvSpPr>
        <p:spPr>
          <a:xfrm>
            <a:off x="444618" y="2580841"/>
            <a:ext cx="14433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Company: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758028-4746-D3A6-8E69-22096C162E2E}"/>
              </a:ext>
            </a:extLst>
          </p:cNvPr>
          <p:cNvSpPr txBox="1"/>
          <p:nvPr/>
        </p:nvSpPr>
        <p:spPr>
          <a:xfrm>
            <a:off x="1649835" y="2598664"/>
            <a:ext cx="4208039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4DEE73-ECA9-EF5A-D683-45914AC10269}"/>
              </a:ext>
            </a:extLst>
          </p:cNvPr>
          <p:cNvSpPr txBox="1"/>
          <p:nvPr/>
        </p:nvSpPr>
        <p:spPr>
          <a:xfrm>
            <a:off x="6030154" y="2594682"/>
            <a:ext cx="2567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LIFT Member?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1580FD-8219-DA66-4C49-6B79D5592675}"/>
              </a:ext>
            </a:extLst>
          </p:cNvPr>
          <p:cNvSpPr txBox="1"/>
          <p:nvPr/>
        </p:nvSpPr>
        <p:spPr>
          <a:xfrm>
            <a:off x="7735742" y="2598927"/>
            <a:ext cx="935153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A2618A-B7E5-B62A-B0A5-08B8AB94C01C}"/>
              </a:ext>
            </a:extLst>
          </p:cNvPr>
          <p:cNvSpPr txBox="1"/>
          <p:nvPr/>
        </p:nvSpPr>
        <p:spPr>
          <a:xfrm>
            <a:off x="10302772" y="2594997"/>
            <a:ext cx="1444609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CF4227A-F842-3071-A51B-4360B20FB247}"/>
              </a:ext>
            </a:extLst>
          </p:cNvPr>
          <p:cNvSpPr txBox="1"/>
          <p:nvPr/>
        </p:nvSpPr>
        <p:spPr>
          <a:xfrm>
            <a:off x="8688548" y="2606614"/>
            <a:ext cx="2030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Member Level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C593065-7C9A-C3C0-61F9-E5CA42D77773}"/>
              </a:ext>
            </a:extLst>
          </p:cNvPr>
          <p:cNvSpPr txBox="1"/>
          <p:nvPr/>
        </p:nvSpPr>
        <p:spPr>
          <a:xfrm>
            <a:off x="6005557" y="2041581"/>
            <a:ext cx="1881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Proprietary?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B9B8059-3A37-64D0-1418-9D8D825CFBEE}"/>
              </a:ext>
            </a:extLst>
          </p:cNvPr>
          <p:cNvSpPr txBox="1"/>
          <p:nvPr/>
        </p:nvSpPr>
        <p:spPr>
          <a:xfrm>
            <a:off x="7735742" y="2056419"/>
            <a:ext cx="935153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AEDA8B6-6801-71FF-E059-5299197F75C9}"/>
              </a:ext>
            </a:extLst>
          </p:cNvPr>
          <p:cNvSpPr txBox="1"/>
          <p:nvPr/>
        </p:nvSpPr>
        <p:spPr>
          <a:xfrm>
            <a:off x="444618" y="3142750"/>
            <a:ext cx="838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Title: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B325180-F4A6-D53E-AA9C-10AF9C71AA12}"/>
              </a:ext>
            </a:extLst>
          </p:cNvPr>
          <p:cNvSpPr txBox="1"/>
          <p:nvPr/>
        </p:nvSpPr>
        <p:spPr>
          <a:xfrm>
            <a:off x="1283516" y="3129289"/>
            <a:ext cx="10463866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3C70EB8-46E6-E5B0-BA41-1A1B6A721D06}"/>
              </a:ext>
            </a:extLst>
          </p:cNvPr>
          <p:cNvSpPr txBox="1"/>
          <p:nvPr/>
        </p:nvSpPr>
        <p:spPr>
          <a:xfrm>
            <a:off x="1283516" y="3597953"/>
            <a:ext cx="10463866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1AFB338-6660-2D37-C2C3-F7248CF36936}"/>
              </a:ext>
            </a:extLst>
          </p:cNvPr>
          <p:cNvSpPr txBox="1"/>
          <p:nvPr/>
        </p:nvSpPr>
        <p:spPr>
          <a:xfrm>
            <a:off x="444618" y="4132537"/>
            <a:ext cx="838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Goal: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D04D9CB-F1D3-C6C8-595F-12F9DD7D8F2D}"/>
              </a:ext>
            </a:extLst>
          </p:cNvPr>
          <p:cNvSpPr txBox="1"/>
          <p:nvPr/>
        </p:nvSpPr>
        <p:spPr>
          <a:xfrm>
            <a:off x="1283516" y="4132537"/>
            <a:ext cx="10463866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BBC5171-E28D-788E-FAAD-164C51D0D49F}"/>
              </a:ext>
            </a:extLst>
          </p:cNvPr>
          <p:cNvSpPr txBox="1"/>
          <p:nvPr/>
        </p:nvSpPr>
        <p:spPr>
          <a:xfrm>
            <a:off x="1283516" y="4594202"/>
            <a:ext cx="10463866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87F4584-1F66-66C4-9464-D327E14336D2}"/>
              </a:ext>
            </a:extLst>
          </p:cNvPr>
          <p:cNvSpPr txBox="1"/>
          <p:nvPr/>
        </p:nvSpPr>
        <p:spPr>
          <a:xfrm>
            <a:off x="5985544" y="1512777"/>
            <a:ext cx="1315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Industry: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341E61C-AF3F-E1A1-A3A0-F442AAFACB4A}"/>
              </a:ext>
            </a:extLst>
          </p:cNvPr>
          <p:cNvSpPr txBox="1"/>
          <p:nvPr/>
        </p:nvSpPr>
        <p:spPr>
          <a:xfrm>
            <a:off x="7739030" y="1513190"/>
            <a:ext cx="3362366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E536000-38E4-7D39-CB36-99B462C02447}"/>
              </a:ext>
            </a:extLst>
          </p:cNvPr>
          <p:cNvSpPr txBox="1"/>
          <p:nvPr/>
        </p:nvSpPr>
        <p:spPr>
          <a:xfrm>
            <a:off x="444618" y="5303162"/>
            <a:ext cx="2341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Leader: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041719E-4D2D-969B-54CD-CF3F9209079B}"/>
              </a:ext>
            </a:extLst>
          </p:cNvPr>
          <p:cNvSpPr txBox="1"/>
          <p:nvPr/>
        </p:nvSpPr>
        <p:spPr>
          <a:xfrm>
            <a:off x="8688548" y="2042958"/>
            <a:ext cx="2030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Accept T&amp;Cs?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4361D58-E50A-4F1F-A312-543CFDBD508A}"/>
              </a:ext>
            </a:extLst>
          </p:cNvPr>
          <p:cNvSpPr txBox="1"/>
          <p:nvPr/>
        </p:nvSpPr>
        <p:spPr>
          <a:xfrm>
            <a:off x="10302771" y="2042958"/>
            <a:ext cx="1444609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955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F3C7A-BDDC-85BF-3C9D-332C210D1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5EEB0E-CF6C-D389-757A-0E6F2FADE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DE9-F61D-584B-89E5-6A6B9DC9EE81}" type="slidenum">
              <a:rPr lang="en-US" smtClean="0"/>
              <a:pPr/>
              <a:t>5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13727B-04C3-BE7F-68EB-EBC1FC33D63E}"/>
              </a:ext>
            </a:extLst>
          </p:cNvPr>
          <p:cNvSpPr txBox="1"/>
          <p:nvPr/>
        </p:nvSpPr>
        <p:spPr>
          <a:xfrm>
            <a:off x="7678535" y="306367"/>
            <a:ext cx="1391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#: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0191FF-EAD4-3E78-1059-3BD6DEFEFB1F}"/>
              </a:ext>
            </a:extLst>
          </p:cNvPr>
          <p:cNvSpPr txBox="1"/>
          <p:nvPr/>
        </p:nvSpPr>
        <p:spPr>
          <a:xfrm>
            <a:off x="9069710" y="335992"/>
            <a:ext cx="2852257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kern="0"/>
            </a:defPPr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EA4752-A91F-68CD-0BA8-D3F4ACC11B74}"/>
              </a:ext>
            </a:extLst>
          </p:cNvPr>
          <p:cNvSpPr txBox="1"/>
          <p:nvPr/>
        </p:nvSpPr>
        <p:spPr>
          <a:xfrm>
            <a:off x="1868648" y="304267"/>
            <a:ext cx="2594295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310F31-00C9-BA74-960C-2CFE2E7C0B7B}"/>
              </a:ext>
            </a:extLst>
          </p:cNvPr>
          <p:cNvSpPr txBox="1"/>
          <p:nvPr/>
        </p:nvSpPr>
        <p:spPr>
          <a:xfrm>
            <a:off x="257962" y="304268"/>
            <a:ext cx="1610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Proposal #: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CCE1FD-2FC6-5A17-A22F-EAE04A4A41AF}"/>
              </a:ext>
            </a:extLst>
          </p:cNvPr>
          <p:cNvSpPr txBox="1"/>
          <p:nvPr/>
        </p:nvSpPr>
        <p:spPr>
          <a:xfrm>
            <a:off x="4528877" y="365823"/>
            <a:ext cx="3230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LIFT ICME for Casting &amp; Forging </a:t>
            </a:r>
            <a:endParaRPr lang="en-US" sz="16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A3EEFD2-028B-89CE-ABB4-5DE3A2624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2000" cy="338554"/>
          </a:xfrm>
          <a:prstGeom prst="rect">
            <a:avLst/>
          </a:prstGeom>
          <a:solidFill>
            <a:srgbClr val="19243F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Partners and Key Personnel 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FECF14-FFE7-B797-6721-1A043F7C3C34}"/>
              </a:ext>
            </a:extLst>
          </p:cNvPr>
          <p:cNvSpPr/>
          <p:nvPr/>
        </p:nvSpPr>
        <p:spPr>
          <a:xfrm>
            <a:off x="0" y="4653523"/>
            <a:ext cx="12192000" cy="365125"/>
          </a:xfrm>
          <a:prstGeom prst="rect">
            <a:avLst/>
          </a:prstGeom>
          <a:solidFill>
            <a:srgbClr val="19243F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algn="ctr" rtl="0"/>
            <a:r>
              <a:rPr lang="en-US" sz="2400" b="1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Approval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FF76E38-05F4-D6CB-2AB5-C2F182D5E070}"/>
              </a:ext>
            </a:extLst>
          </p:cNvPr>
          <p:cNvCxnSpPr>
            <a:cxnSpLocks/>
          </p:cNvCxnSpPr>
          <p:nvPr/>
        </p:nvCxnSpPr>
        <p:spPr>
          <a:xfrm>
            <a:off x="87837" y="6264988"/>
            <a:ext cx="34747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7121346-6BA6-A04F-425B-E02B655324BF}"/>
              </a:ext>
            </a:extLst>
          </p:cNvPr>
          <p:cNvCxnSpPr>
            <a:cxnSpLocks/>
          </p:cNvCxnSpPr>
          <p:nvPr/>
        </p:nvCxnSpPr>
        <p:spPr>
          <a:xfrm>
            <a:off x="7236588" y="6264988"/>
            <a:ext cx="48463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4E966C7E-2102-99E7-F2CB-D7CC4EEF2EBD}"/>
              </a:ext>
            </a:extLst>
          </p:cNvPr>
          <p:cNvSpPr/>
          <p:nvPr/>
        </p:nvSpPr>
        <p:spPr>
          <a:xfrm>
            <a:off x="7236588" y="5270810"/>
            <a:ext cx="4846320" cy="40011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-3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CEO &amp; Executive Director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Nigel Francis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264D52A-7301-EFAB-CB05-4B3A01671D37}"/>
              </a:ext>
            </a:extLst>
          </p:cNvPr>
          <p:cNvSpPr/>
          <p:nvPr/>
        </p:nvSpPr>
        <p:spPr>
          <a:xfrm>
            <a:off x="87836" y="5275662"/>
            <a:ext cx="3474720" cy="40011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Noel Mack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9FC217A-A88E-CBFA-2E85-D006233D2C7F}"/>
              </a:ext>
            </a:extLst>
          </p:cNvPr>
          <p:cNvCxnSpPr>
            <a:cxnSpLocks/>
          </p:cNvCxnSpPr>
          <p:nvPr/>
        </p:nvCxnSpPr>
        <p:spPr>
          <a:xfrm>
            <a:off x="3663940" y="6257893"/>
            <a:ext cx="34747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E62233B6-11FA-437A-F3DC-17788295A56B}"/>
              </a:ext>
            </a:extLst>
          </p:cNvPr>
          <p:cNvSpPr/>
          <p:nvPr/>
        </p:nvSpPr>
        <p:spPr>
          <a:xfrm>
            <a:off x="3663939" y="5268567"/>
            <a:ext cx="3474720" cy="40011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CFO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Victor Claudio</a:t>
            </a:r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A1ABDF5F-1139-4DAE-189A-84F581726591}"/>
              </a:ext>
            </a:extLst>
          </p:cNvPr>
          <p:cNvSpPr txBox="1">
            <a:spLocks/>
          </p:cNvSpPr>
          <p:nvPr/>
        </p:nvSpPr>
        <p:spPr>
          <a:xfrm>
            <a:off x="96135" y="1520433"/>
            <a:ext cx="10515600" cy="3594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—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847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/>
              <a:t>List all partners that will participate including suppliers and academic institutes </a:t>
            </a:r>
          </a:p>
          <a:p>
            <a:pPr marL="961390"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/>
              <a:t>Indicate subcontract Principle Investigator (only one PI allowed)</a:t>
            </a:r>
          </a:p>
          <a:p>
            <a:pPr marL="961390"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/>
              <a:t>% responsibility for each partner</a:t>
            </a:r>
          </a:p>
          <a:p>
            <a:pPr marL="961390"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/>
              <a:t>Provide principle contact for each partner</a:t>
            </a:r>
          </a:p>
        </p:txBody>
      </p:sp>
    </p:spTree>
    <p:extLst>
      <p:ext uri="{BB962C8B-B14F-4D97-AF65-F5344CB8AC3E}">
        <p14:creationId xmlns:p14="http://schemas.microsoft.com/office/powerpoint/2010/main" val="2651925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0978C-837B-2EAF-DB9D-75F5BCAB4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BC5B9E-F51F-0751-1A14-4DAC71ACE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DE9-F61D-584B-89E5-6A6B9DC9EE81}" type="slidenum">
              <a:rPr lang="en-US" smtClean="0"/>
              <a:pPr/>
              <a:t>6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3FA63F-6F53-09B6-7983-EEB03D8DDC69}"/>
              </a:ext>
            </a:extLst>
          </p:cNvPr>
          <p:cNvSpPr txBox="1"/>
          <p:nvPr/>
        </p:nvSpPr>
        <p:spPr>
          <a:xfrm>
            <a:off x="7678535" y="306367"/>
            <a:ext cx="1391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#: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87A33A-DB5A-8894-21CC-CE860BD70EF1}"/>
              </a:ext>
            </a:extLst>
          </p:cNvPr>
          <p:cNvSpPr txBox="1"/>
          <p:nvPr/>
        </p:nvSpPr>
        <p:spPr>
          <a:xfrm>
            <a:off x="9069710" y="335992"/>
            <a:ext cx="2852257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kern="0"/>
            </a:defPPr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9BDAF6-5FBF-7AE4-824E-320B828C4BF0}"/>
              </a:ext>
            </a:extLst>
          </p:cNvPr>
          <p:cNvSpPr txBox="1"/>
          <p:nvPr/>
        </p:nvSpPr>
        <p:spPr>
          <a:xfrm>
            <a:off x="1868648" y="304267"/>
            <a:ext cx="2594295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F50D2D-EB7A-9710-C7E3-5FB858B8FC5A}"/>
              </a:ext>
            </a:extLst>
          </p:cNvPr>
          <p:cNvSpPr txBox="1"/>
          <p:nvPr/>
        </p:nvSpPr>
        <p:spPr>
          <a:xfrm>
            <a:off x="257962" y="304268"/>
            <a:ext cx="1610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Proposal #: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1928B3-C912-2AD6-A379-70C2964F3A0C}"/>
              </a:ext>
            </a:extLst>
          </p:cNvPr>
          <p:cNvSpPr txBox="1"/>
          <p:nvPr/>
        </p:nvSpPr>
        <p:spPr>
          <a:xfrm>
            <a:off x="4528877" y="365823"/>
            <a:ext cx="3230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LIFT ICME for Casting &amp; Forging </a:t>
            </a:r>
            <a:endParaRPr lang="en-US" sz="16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A48B7DB-5A08-70DC-CB24-CB1589D4F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2000" cy="338554"/>
          </a:xfrm>
          <a:prstGeom prst="rect">
            <a:avLst/>
          </a:prstGeom>
          <a:solidFill>
            <a:srgbClr val="19243F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Abstract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0B177F-D35C-1372-129D-A68B94D9D0B0}"/>
              </a:ext>
            </a:extLst>
          </p:cNvPr>
          <p:cNvSpPr txBox="1"/>
          <p:nvPr/>
        </p:nvSpPr>
        <p:spPr>
          <a:xfrm>
            <a:off x="245891" y="1470577"/>
            <a:ext cx="11676076" cy="489364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Summary overview of the proposed project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4144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2D040-23DB-E0ED-D748-EB5E3856E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74EEEE-6C12-9EBB-9977-A36793E2A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DE9-F61D-584B-89E5-6A6B9DC9EE81}" type="slidenum">
              <a:rPr lang="en-US" smtClean="0"/>
              <a:pPr/>
              <a:t>7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725C38-5EB8-E1AA-1CA9-66E27FC96CC4}"/>
              </a:ext>
            </a:extLst>
          </p:cNvPr>
          <p:cNvSpPr txBox="1"/>
          <p:nvPr/>
        </p:nvSpPr>
        <p:spPr>
          <a:xfrm>
            <a:off x="7678535" y="306367"/>
            <a:ext cx="1391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#: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03D88B-C02A-995C-10A6-C3C5AD679658}"/>
              </a:ext>
            </a:extLst>
          </p:cNvPr>
          <p:cNvSpPr txBox="1"/>
          <p:nvPr/>
        </p:nvSpPr>
        <p:spPr>
          <a:xfrm>
            <a:off x="9069710" y="335992"/>
            <a:ext cx="2852257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kern="0"/>
            </a:defPPr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FE25C0-C8F5-5CD8-E9FD-5303BCB8BB27}"/>
              </a:ext>
            </a:extLst>
          </p:cNvPr>
          <p:cNvSpPr txBox="1"/>
          <p:nvPr/>
        </p:nvSpPr>
        <p:spPr>
          <a:xfrm>
            <a:off x="1868648" y="304267"/>
            <a:ext cx="2594295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CF228C-9040-91C8-D5AE-17C3486D4842}"/>
              </a:ext>
            </a:extLst>
          </p:cNvPr>
          <p:cNvSpPr txBox="1"/>
          <p:nvPr/>
        </p:nvSpPr>
        <p:spPr>
          <a:xfrm>
            <a:off x="257962" y="304268"/>
            <a:ext cx="1610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Proposal #: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348895-4A7F-00BF-5518-289B4449C6BF}"/>
              </a:ext>
            </a:extLst>
          </p:cNvPr>
          <p:cNvSpPr txBox="1"/>
          <p:nvPr/>
        </p:nvSpPr>
        <p:spPr>
          <a:xfrm>
            <a:off x="4528877" y="365823"/>
            <a:ext cx="3230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LIFT ICME for Casting &amp; Forging </a:t>
            </a:r>
            <a:endParaRPr lang="en-US" sz="16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C4BC16D-BB92-3F8D-0B10-CBD16ACD3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2000" cy="338554"/>
          </a:xfrm>
          <a:prstGeom prst="rect">
            <a:avLst/>
          </a:prstGeom>
          <a:solidFill>
            <a:srgbClr val="19243F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Proposed Budget 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BB617F-D36C-A509-DD37-C271ABF6A12E}"/>
              </a:ext>
            </a:extLst>
          </p:cNvPr>
          <p:cNvSpPr txBox="1"/>
          <p:nvPr/>
        </p:nvSpPr>
        <p:spPr>
          <a:xfrm>
            <a:off x="264752" y="1424729"/>
            <a:ext cx="11676076" cy="421653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Workshare and Funding breakdown of project</a:t>
            </a:r>
            <a:r>
              <a:rPr lang="en-US" sz="2400">
                <a:solidFill>
                  <a:prstClr val="black"/>
                </a:solidFill>
                <a:latin typeface="Calibri" panose="020F0502020204030204"/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</a:t>
            </a:r>
            <a:r>
              <a:rPr lang="en-US" sz="1600">
                <a:solidFill>
                  <a:prstClr val="black"/>
                </a:solidFill>
                <a:latin typeface="Calibri" panose="020F0502020204030204"/>
              </a:rPr>
              <a:t>: Though not necessary, LIFT Engineering Services are available to support subcontractors </a:t>
            </a:r>
            <a:r>
              <a:rPr lang="en-US" sz="1600" b="1" u="sng">
                <a:solidFill>
                  <a:prstClr val="black"/>
                </a:solidFill>
                <a:latin typeface="Calibri" panose="020F0502020204030204"/>
              </a:rPr>
              <a:t>upon request for quote</a:t>
            </a:r>
            <a:r>
              <a:rPr lang="en-US" sz="1600">
                <a:solidFill>
                  <a:prstClr val="black"/>
                </a:solidFill>
                <a:latin typeface="Calibri" panose="020F0502020204030204"/>
              </a:rPr>
              <a:t> 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53940C-782C-58BA-E847-FBEC30AE3E89}"/>
              </a:ext>
            </a:extLst>
          </p:cNvPr>
          <p:cNvSpPr txBox="1"/>
          <p:nvPr/>
        </p:nvSpPr>
        <p:spPr>
          <a:xfrm>
            <a:off x="264752" y="5667938"/>
            <a:ext cx="11676076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Estimated Total Project Value:			(TPV $)                                             Estimated Total Cost Share:				(CS $)</a:t>
            </a:r>
          </a:p>
        </p:txBody>
      </p:sp>
      <p:graphicFrame>
        <p:nvGraphicFramePr>
          <p:cNvPr id="13" name="Table 2">
            <a:extLst>
              <a:ext uri="{FF2B5EF4-FFF2-40B4-BE49-F238E27FC236}">
                <a16:creationId xmlns:a16="http://schemas.microsoft.com/office/drawing/2014/main" id="{354C06BC-0A1B-60A2-0C18-7ACCA12DCE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357402"/>
              </p:ext>
            </p:extLst>
          </p:nvPr>
        </p:nvGraphicFramePr>
        <p:xfrm>
          <a:off x="5543181" y="3265733"/>
          <a:ext cx="6365017" cy="23469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47100">
                  <a:extLst>
                    <a:ext uri="{9D8B030D-6E8A-4147-A177-3AD203B41FA5}">
                      <a16:colId xmlns:a16="http://schemas.microsoft.com/office/drawing/2014/main" val="1181151401"/>
                    </a:ext>
                  </a:extLst>
                </a:gridCol>
                <a:gridCol w="1170377">
                  <a:extLst>
                    <a:ext uri="{9D8B030D-6E8A-4147-A177-3AD203B41FA5}">
                      <a16:colId xmlns:a16="http://schemas.microsoft.com/office/drawing/2014/main" val="1841412691"/>
                    </a:ext>
                  </a:extLst>
                </a:gridCol>
                <a:gridCol w="1046090">
                  <a:extLst>
                    <a:ext uri="{9D8B030D-6E8A-4147-A177-3AD203B41FA5}">
                      <a16:colId xmlns:a16="http://schemas.microsoft.com/office/drawing/2014/main" val="2411620048"/>
                    </a:ext>
                  </a:extLst>
                </a:gridCol>
                <a:gridCol w="1201450">
                  <a:extLst>
                    <a:ext uri="{9D8B030D-6E8A-4147-A177-3AD203B41FA5}">
                      <a16:colId xmlns:a16="http://schemas.microsoft.com/office/drawing/2014/main" val="3705268331"/>
                    </a:ext>
                  </a:extLst>
                </a:gridCol>
              </a:tblGrid>
              <a:tr h="173828">
                <a:tc>
                  <a:txBody>
                    <a:bodyPr/>
                    <a:lstStyle/>
                    <a:p>
                      <a:r>
                        <a:rPr lang="en-US" sz="1400"/>
                        <a:t>Organization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Member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Cost $’s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Cost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133358"/>
                  </a:ext>
                </a:extLst>
              </a:tr>
              <a:tr h="173828">
                <a:tc>
                  <a:txBody>
                    <a:bodyPr/>
                    <a:lstStyle/>
                    <a:p>
                      <a:r>
                        <a:rPr lang="en-US" sz="1400"/>
                        <a:t>Organization Name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521797"/>
                  </a:ext>
                </a:extLst>
              </a:tr>
              <a:tr h="173828">
                <a:tc>
                  <a:txBody>
                    <a:bodyPr/>
                    <a:lstStyle/>
                    <a:p>
                      <a:r>
                        <a:rPr lang="en-US" sz="1400"/>
                        <a:t>Organization Name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409335"/>
                  </a:ext>
                </a:extLst>
              </a:tr>
              <a:tr h="173828">
                <a:tc>
                  <a:txBody>
                    <a:bodyPr/>
                    <a:lstStyle/>
                    <a:p>
                      <a:r>
                        <a:rPr lang="en-US" sz="1400"/>
                        <a:t>Organization Name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427988"/>
                  </a:ext>
                </a:extLst>
              </a:tr>
              <a:tr h="173828">
                <a:tc>
                  <a:txBody>
                    <a:bodyPr/>
                    <a:lstStyle/>
                    <a:p>
                      <a:r>
                        <a:rPr lang="en-US" sz="1400"/>
                        <a:t>Organization Name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200877"/>
                  </a:ext>
                </a:extLst>
              </a:tr>
              <a:tr h="173828">
                <a:tc>
                  <a:txBody>
                    <a:bodyPr/>
                    <a:lstStyle/>
                    <a:p>
                      <a:r>
                        <a:rPr lang="en-US" sz="1400"/>
                        <a:t>LIFT Engineering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LIFT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641138"/>
                  </a:ext>
                </a:extLst>
              </a:tr>
              <a:tr h="173828">
                <a:tc gridSpan="2">
                  <a:txBody>
                    <a:bodyPr/>
                    <a:lstStyle/>
                    <a:p>
                      <a:pPr algn="r"/>
                      <a:r>
                        <a:rPr lang="en-US" sz="1400"/>
                        <a:t>Total Project Value (TPV $)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$</a:t>
                      </a:r>
                      <a:r>
                        <a:rPr lang="en-US" sz="1400" b="1" err="1"/>
                        <a:t>xxx,xxx</a:t>
                      </a:r>
                      <a:endParaRPr lang="en-US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216838"/>
                  </a:ext>
                </a:extLst>
              </a:tr>
            </a:tbl>
          </a:graphicData>
        </a:graphic>
      </p:graphicFrame>
      <p:graphicFrame>
        <p:nvGraphicFramePr>
          <p:cNvPr id="14" name="Table 3">
            <a:extLst>
              <a:ext uri="{FF2B5EF4-FFF2-40B4-BE49-F238E27FC236}">
                <a16:creationId xmlns:a16="http://schemas.microsoft.com/office/drawing/2014/main" id="{90056BDA-626E-CBD4-437C-74ABDFE117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025361"/>
              </p:ext>
            </p:extLst>
          </p:nvPr>
        </p:nvGraphicFramePr>
        <p:xfrm>
          <a:off x="283801" y="2112256"/>
          <a:ext cx="5097824" cy="15240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482431">
                  <a:extLst>
                    <a:ext uri="{9D8B030D-6E8A-4147-A177-3AD203B41FA5}">
                      <a16:colId xmlns:a16="http://schemas.microsoft.com/office/drawing/2014/main" val="1871000343"/>
                    </a:ext>
                  </a:extLst>
                </a:gridCol>
                <a:gridCol w="1615393">
                  <a:extLst>
                    <a:ext uri="{9D8B030D-6E8A-4147-A177-3AD203B41FA5}">
                      <a16:colId xmlns:a16="http://schemas.microsoft.com/office/drawing/2014/main" val="266773762"/>
                    </a:ext>
                  </a:extLst>
                </a:gridCol>
              </a:tblGrid>
              <a:tr h="186881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/>
                        <a:t>Project Funding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332156"/>
                  </a:ext>
                </a:extLst>
              </a:tr>
              <a:tr h="186881">
                <a:tc>
                  <a:txBody>
                    <a:bodyPr/>
                    <a:lstStyle/>
                    <a:p>
                      <a:r>
                        <a:rPr lang="en-US" sz="1400"/>
                        <a:t>Project Funding from LIFT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320124"/>
                  </a:ext>
                </a:extLst>
              </a:tr>
              <a:tr h="186881">
                <a:tc>
                  <a:txBody>
                    <a:bodyPr/>
                    <a:lstStyle/>
                    <a:p>
                      <a:r>
                        <a:rPr lang="en-US" sz="1400"/>
                        <a:t>Member Cost Share (CS $)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538621"/>
                  </a:ext>
                </a:extLst>
              </a:tr>
              <a:tr h="186881">
                <a:tc>
                  <a:txBody>
                    <a:bodyPr/>
                    <a:lstStyle/>
                    <a:p>
                      <a:r>
                        <a:rPr lang="en-US" sz="1400"/>
                        <a:t>Total Project Value (TPV $)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/>
                        <a:t>$</a:t>
                      </a:r>
                      <a:r>
                        <a:rPr lang="en-US" sz="1400" b="1" err="1"/>
                        <a:t>xxx,xxx</a:t>
                      </a:r>
                      <a:endParaRPr lang="en-US" sz="14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152295"/>
                  </a:ext>
                </a:extLst>
              </a:tr>
              <a:tr h="186881">
                <a:tc>
                  <a:txBody>
                    <a:bodyPr/>
                    <a:lstStyle/>
                    <a:p>
                      <a:r>
                        <a:rPr lang="en-US" sz="1400"/>
                        <a:t>% Cost Share (=100%*[CS/TPV] ≥ TPV/3)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/>
                        <a:t>xx%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4571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9178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603CD-8F9C-4804-AC42-94D3E3382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10012A-7840-F31E-14D3-9E4F1FC2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DE9-F61D-584B-89E5-6A6B9DC9EE81}" type="slidenum">
              <a:rPr lang="en-US" smtClean="0"/>
              <a:pPr/>
              <a:t>8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4B173F-B45B-8F4C-688E-89146E596C29}"/>
              </a:ext>
            </a:extLst>
          </p:cNvPr>
          <p:cNvSpPr txBox="1"/>
          <p:nvPr/>
        </p:nvSpPr>
        <p:spPr>
          <a:xfrm>
            <a:off x="7678535" y="306367"/>
            <a:ext cx="1391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#: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117740-2B99-F8E8-C1DC-040C139E38C4}"/>
              </a:ext>
            </a:extLst>
          </p:cNvPr>
          <p:cNvSpPr txBox="1"/>
          <p:nvPr/>
        </p:nvSpPr>
        <p:spPr>
          <a:xfrm>
            <a:off x="9069710" y="335992"/>
            <a:ext cx="2852257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kern="0"/>
            </a:defPPr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FA08F9-A085-272E-7E7A-741DBA5E8D15}"/>
              </a:ext>
            </a:extLst>
          </p:cNvPr>
          <p:cNvSpPr txBox="1"/>
          <p:nvPr/>
        </p:nvSpPr>
        <p:spPr>
          <a:xfrm>
            <a:off x="1868648" y="304267"/>
            <a:ext cx="2594295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13B8E6-C0D6-C2AF-DB23-C59DCA3C6418}"/>
              </a:ext>
            </a:extLst>
          </p:cNvPr>
          <p:cNvSpPr txBox="1"/>
          <p:nvPr/>
        </p:nvSpPr>
        <p:spPr>
          <a:xfrm>
            <a:off x="257962" y="304268"/>
            <a:ext cx="1610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Proposal #: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C50F00-C1D6-040C-2C18-A78B56FFD1E1}"/>
              </a:ext>
            </a:extLst>
          </p:cNvPr>
          <p:cNvSpPr txBox="1"/>
          <p:nvPr/>
        </p:nvSpPr>
        <p:spPr>
          <a:xfrm>
            <a:off x="4528877" y="365823"/>
            <a:ext cx="3230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LIFT ICME for Casting &amp; Forging </a:t>
            </a:r>
            <a:endParaRPr lang="en-US" sz="16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980F92F-E17E-B12E-DC88-5BD76F640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2000" cy="338554"/>
          </a:xfrm>
          <a:prstGeom prst="rect">
            <a:avLst/>
          </a:prstGeom>
          <a:solidFill>
            <a:srgbClr val="19243F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Identification of the Problem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630DED-01CC-2C62-DA23-7BD53D62B071}"/>
              </a:ext>
            </a:extLst>
          </p:cNvPr>
          <p:cNvSpPr/>
          <p:nvPr/>
        </p:nvSpPr>
        <p:spPr>
          <a:xfrm>
            <a:off x="0" y="3733800"/>
            <a:ext cx="12192000" cy="365125"/>
          </a:xfrm>
          <a:prstGeom prst="rect">
            <a:avLst/>
          </a:prstGeom>
          <a:solidFill>
            <a:srgbClr val="19243F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algn="ctr" rtl="0"/>
            <a:r>
              <a:rPr lang="en-US" sz="2400" b="1" kern="1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Deliverables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E5F95D-3E05-501B-F31A-823ECAB0DE97}"/>
              </a:ext>
            </a:extLst>
          </p:cNvPr>
          <p:cNvSpPr txBox="1"/>
          <p:nvPr/>
        </p:nvSpPr>
        <p:spPr>
          <a:xfrm>
            <a:off x="245137" y="1504589"/>
            <a:ext cx="11676076" cy="203684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440" tIns="45720" rIns="91440" bIns="45720" rtlCol="0" anchor="t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  <a:lvl2pPr marL="285750" marR="0" lvl="1" indent="-2286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2"/>
              </a:buBlip>
              <a:tabLst/>
              <a:defRPr sz="2400"/>
            </a:lvl2pPr>
            <a:lvl3pPr marL="742950" lvl="2" indent="-228600">
              <a:lnSpc>
                <a:spcPct val="90000"/>
              </a:lnSpc>
              <a:spcBef>
                <a:spcPts val="1000"/>
              </a:spcBef>
              <a:buBlip>
                <a:blip r:embed="rId2"/>
              </a:buBlip>
              <a:defRPr sz="2400"/>
            </a:lvl3pPr>
          </a:lstStyle>
          <a:p>
            <a:pPr marL="342900" lvl="3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/>
              <a:t>Give background that identifies the problem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630CEA-0477-30C6-71C5-6C10628AE1A6}"/>
              </a:ext>
            </a:extLst>
          </p:cNvPr>
          <p:cNvSpPr txBox="1"/>
          <p:nvPr/>
        </p:nvSpPr>
        <p:spPr>
          <a:xfrm>
            <a:off x="257961" y="4267200"/>
            <a:ext cx="11662497" cy="170780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  <a:lvl3pPr marL="742950" marR="0" lvl="2" indent="-2286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2"/>
              </a:buBlip>
              <a:tabLst/>
              <a:defRPr sz="2400"/>
            </a:lvl3pPr>
            <a:lvl4pPr marL="1200150" lvl="3" indent="-228600">
              <a:lnSpc>
                <a:spcPct val="90000"/>
              </a:lnSpc>
              <a:spcBef>
                <a:spcPts val="1000"/>
              </a:spcBef>
              <a:buBlip>
                <a:blip r:embed="rId2"/>
              </a:buBlip>
              <a:defRPr sz="2400"/>
            </a:lvl4pPr>
          </a:lstStyle>
          <a:p>
            <a:pPr marL="342900" lvl="3" indent="-342900">
              <a:buFont typeface="Arial" panose="020B0604020202020204" pitchFamily="34" charset="0"/>
              <a:buChar char="•"/>
              <a:defRPr/>
            </a:pPr>
            <a:r>
              <a:rPr lang="en-US" sz="2000"/>
              <a:t>Deliverables shall define the key performance indicators that will be used to:</a:t>
            </a:r>
          </a:p>
          <a:p>
            <a:pPr marL="568325" lvl="3" indent="-342900">
              <a:buFont typeface="Arial" panose="020B0604020202020204" pitchFamily="34" charset="0"/>
              <a:buChar char="•"/>
              <a:defRPr/>
            </a:pPr>
            <a:r>
              <a:rPr lang="en-US" sz="2000"/>
              <a:t>Judge the success of the deliverables </a:t>
            </a:r>
          </a:p>
          <a:p>
            <a:pPr marL="568325" lvl="3" indent="-342900">
              <a:buFont typeface="Arial" panose="020B0604020202020204" pitchFamily="34" charset="0"/>
              <a:buChar char="•"/>
              <a:defRPr/>
            </a:pPr>
            <a:r>
              <a:rPr lang="en-US" sz="2000"/>
              <a:t>Identify ways to improve performance at a later date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730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A3806-D2F3-DFF8-466B-4FF525031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A18D2-DDBA-368B-9D47-9DAF5B918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DE9-F61D-584B-89E5-6A6B9DC9EE81}" type="slidenum">
              <a:rPr lang="en-US" smtClean="0"/>
              <a:pPr/>
              <a:t>9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7F9108-B9DA-8783-8BBE-06681BFC1DDA}"/>
              </a:ext>
            </a:extLst>
          </p:cNvPr>
          <p:cNvSpPr txBox="1"/>
          <p:nvPr/>
        </p:nvSpPr>
        <p:spPr>
          <a:xfrm>
            <a:off x="7678535" y="306367"/>
            <a:ext cx="1391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#: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4D0E44-D069-19FF-10E3-564F9989A777}"/>
              </a:ext>
            </a:extLst>
          </p:cNvPr>
          <p:cNvSpPr txBox="1"/>
          <p:nvPr/>
        </p:nvSpPr>
        <p:spPr>
          <a:xfrm>
            <a:off x="9069710" y="335992"/>
            <a:ext cx="2852257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kern="0"/>
            </a:defPPr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E9F21F-448A-18BD-159C-43EE06E5BA74}"/>
              </a:ext>
            </a:extLst>
          </p:cNvPr>
          <p:cNvSpPr txBox="1"/>
          <p:nvPr/>
        </p:nvSpPr>
        <p:spPr>
          <a:xfrm>
            <a:off x="1868648" y="304267"/>
            <a:ext cx="2594295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A96AFF-5C9F-A365-5197-75B519708BC6}"/>
              </a:ext>
            </a:extLst>
          </p:cNvPr>
          <p:cNvSpPr txBox="1"/>
          <p:nvPr/>
        </p:nvSpPr>
        <p:spPr>
          <a:xfrm>
            <a:off x="257962" y="304268"/>
            <a:ext cx="1610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Proposal #: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C317C8-FD0B-67E4-18A7-794CECA34420}"/>
              </a:ext>
            </a:extLst>
          </p:cNvPr>
          <p:cNvSpPr txBox="1"/>
          <p:nvPr/>
        </p:nvSpPr>
        <p:spPr>
          <a:xfrm>
            <a:off x="4528877" y="365823"/>
            <a:ext cx="3230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LIFT ICME for Casting &amp; Forging </a:t>
            </a:r>
            <a:endParaRPr lang="en-US" sz="16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F51F506-B6AB-3C4E-ACA0-1E1DE0C0F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2000" cy="338554"/>
          </a:xfrm>
          <a:prstGeom prst="rect">
            <a:avLst/>
          </a:prstGeom>
          <a:solidFill>
            <a:srgbClr val="19243F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Proposed Work Justification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CC902A-31AE-0C73-23E1-746345D2906C}"/>
              </a:ext>
            </a:extLst>
          </p:cNvPr>
          <p:cNvSpPr txBox="1"/>
          <p:nvPr/>
        </p:nvSpPr>
        <p:spPr>
          <a:xfrm>
            <a:off x="238346" y="1569819"/>
            <a:ext cx="11676076" cy="440120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00050" marR="0" lvl="3" indent="-285750" fontAlgn="auto"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Does the proposed work benefit a single company, or will it offer improved techniques or technology to American companies? </a:t>
            </a:r>
          </a:p>
          <a:p>
            <a:pPr marL="400050" marR="0" lvl="3" indent="-285750" fontAlgn="auto"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Is patentable IP anticipated? Will background IP be disclosed to LIFT during the project?</a:t>
            </a:r>
          </a:p>
          <a:p>
            <a:pPr marL="400050" marR="0" lvl="3" indent="-285750" fontAlgn="auto"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What gives the proposed work novel attributes and/or significant alignment with the selected topic?</a:t>
            </a:r>
          </a:p>
          <a:p>
            <a:pPr marL="400050" marR="0" lvl="3" indent="-285750" fontAlgn="auto"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Include as appropriate:</a:t>
            </a:r>
          </a:p>
          <a:p>
            <a:pPr marL="857250" marR="0" lvl="3" indent="-285750" fontAlgn="auto"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Theory</a:t>
            </a:r>
          </a:p>
          <a:p>
            <a:pPr marL="857250" marR="0" lvl="3" indent="-285750" fontAlgn="auto"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Relevant previous experimental results</a:t>
            </a:r>
          </a:p>
          <a:p>
            <a:pPr marL="857250" marR="0" lvl="3" indent="-285750" fontAlgn="auto"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Theoretical modeling of experimental results</a:t>
            </a:r>
          </a:p>
          <a:p>
            <a:pPr marL="857250" marR="0" lvl="3" indent="-285750" fontAlgn="auto"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Implications of work completed to date</a:t>
            </a:r>
          </a:p>
          <a:p>
            <a:pPr marL="857250" marR="0" lvl="3" indent="-285750" fontAlgn="auto"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Identification of critical needs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D30C8E5A-90CB-FEC0-F1DA-E7C716B799F6}"/>
              </a:ext>
            </a:extLst>
          </p:cNvPr>
          <p:cNvSpPr/>
          <p:nvPr/>
        </p:nvSpPr>
        <p:spPr>
          <a:xfrm>
            <a:off x="5999215" y="3762606"/>
            <a:ext cx="743164" cy="2065106"/>
          </a:xfrm>
          <a:prstGeom prst="rightBrace">
            <a:avLst>
              <a:gd name="adj1" fmla="val 8333"/>
              <a:gd name="adj2" fmla="val 50000"/>
            </a:avLst>
          </a:prstGeom>
          <a:noFill/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1C2CF2-2E98-E615-88F2-311735D9F354}"/>
              </a:ext>
            </a:extLst>
          </p:cNvPr>
          <p:cNvSpPr txBox="1"/>
          <p:nvPr/>
        </p:nvSpPr>
        <p:spPr>
          <a:xfrm>
            <a:off x="6858000" y="438673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Add additional citations, photos and/or pages as needed</a:t>
            </a:r>
          </a:p>
        </p:txBody>
      </p:sp>
    </p:spTree>
    <p:extLst>
      <p:ext uri="{BB962C8B-B14F-4D97-AF65-F5344CB8AC3E}">
        <p14:creationId xmlns:p14="http://schemas.microsoft.com/office/powerpoint/2010/main" val="2517215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EA23B-0EAA-5655-75BC-2A7CECEF4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D3BA0A-98A1-CA57-AAF9-ACB7D8135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DE9-F61D-584B-89E5-6A6B9DC9EE81}" type="slidenum">
              <a:rPr lang="en-US" smtClean="0"/>
              <a:pPr/>
              <a:t>10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0A043F-BD83-16FF-E9E5-E1A90AD25147}"/>
              </a:ext>
            </a:extLst>
          </p:cNvPr>
          <p:cNvSpPr txBox="1"/>
          <p:nvPr/>
        </p:nvSpPr>
        <p:spPr>
          <a:xfrm>
            <a:off x="7678535" y="306367"/>
            <a:ext cx="1391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#: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E6CE98-CABC-2439-A71F-4893835873EF}"/>
              </a:ext>
            </a:extLst>
          </p:cNvPr>
          <p:cNvSpPr txBox="1"/>
          <p:nvPr/>
        </p:nvSpPr>
        <p:spPr>
          <a:xfrm>
            <a:off x="9069710" y="335992"/>
            <a:ext cx="2852257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kern="0"/>
            </a:defPPr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EEF797-40F1-2F68-1DEE-8FF2BE4A98D4}"/>
              </a:ext>
            </a:extLst>
          </p:cNvPr>
          <p:cNvSpPr txBox="1"/>
          <p:nvPr/>
        </p:nvSpPr>
        <p:spPr>
          <a:xfrm>
            <a:off x="1868648" y="304267"/>
            <a:ext cx="2594295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24427A-902E-503C-C1D2-9F61D8A625A1}"/>
              </a:ext>
            </a:extLst>
          </p:cNvPr>
          <p:cNvSpPr txBox="1"/>
          <p:nvPr/>
        </p:nvSpPr>
        <p:spPr>
          <a:xfrm>
            <a:off x="257962" y="304268"/>
            <a:ext cx="1610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Proposal #: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BEC5B5-06B1-712D-4B96-F64191E4DC7C}"/>
              </a:ext>
            </a:extLst>
          </p:cNvPr>
          <p:cNvSpPr txBox="1"/>
          <p:nvPr/>
        </p:nvSpPr>
        <p:spPr>
          <a:xfrm>
            <a:off x="4528877" y="365823"/>
            <a:ext cx="3230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LIFT ICME for Casting &amp; Forging </a:t>
            </a:r>
            <a:endParaRPr lang="en-US" sz="16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AA34B97-E18B-2D7E-E9FC-760811FB3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2000" cy="338554"/>
          </a:xfrm>
          <a:prstGeom prst="rect">
            <a:avLst/>
          </a:prstGeom>
          <a:solidFill>
            <a:srgbClr val="19243F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Current and Future Technical Status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BB1295-A23A-2B03-8220-089FB47E71B4}"/>
              </a:ext>
            </a:extLst>
          </p:cNvPr>
          <p:cNvSpPr txBox="1"/>
          <p:nvPr/>
        </p:nvSpPr>
        <p:spPr>
          <a:xfrm>
            <a:off x="238345" y="1569818"/>
            <a:ext cx="11683621" cy="480131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lvl="3" indent="-342900">
              <a:buFont typeface="Arial" panose="020B0604020202020204" pitchFamily="34" charset="0"/>
              <a:buChar char="•"/>
            </a:pPr>
            <a:r>
              <a:rPr lang="en-US"/>
              <a:t>Define the current TRL and MRL Level of your technical solution (See Appendix)</a:t>
            </a:r>
          </a:p>
          <a:p>
            <a:pPr lvl="3"/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r>
              <a:rPr lang="en-US"/>
              <a:t>Define and explain expected TRL and MRL of your technical solution at the conclusion of the project</a:t>
            </a:r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19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D16A2-4BA4-7744-BD60-F5474F0E3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5DD4C-A4D9-686C-7D6D-E0D952DDF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DE9-F61D-584B-89E5-6A6B9DC9EE81}" type="slidenum">
              <a:rPr lang="en-US" smtClean="0"/>
              <a:pPr/>
              <a:t>11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13FFA3-468C-FEE5-ACF4-7EAF1F124ECB}"/>
              </a:ext>
            </a:extLst>
          </p:cNvPr>
          <p:cNvSpPr txBox="1"/>
          <p:nvPr/>
        </p:nvSpPr>
        <p:spPr>
          <a:xfrm>
            <a:off x="7678535" y="306367"/>
            <a:ext cx="1391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#: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928502-1402-1FFE-FEA9-3E9D0F27A7F2}"/>
              </a:ext>
            </a:extLst>
          </p:cNvPr>
          <p:cNvSpPr txBox="1"/>
          <p:nvPr/>
        </p:nvSpPr>
        <p:spPr>
          <a:xfrm>
            <a:off x="9069710" y="335992"/>
            <a:ext cx="2852257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kern="0"/>
            </a:defPPr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88B521-640C-4357-9BFB-89CB094F3C11}"/>
              </a:ext>
            </a:extLst>
          </p:cNvPr>
          <p:cNvSpPr txBox="1"/>
          <p:nvPr/>
        </p:nvSpPr>
        <p:spPr>
          <a:xfrm>
            <a:off x="1868648" y="304267"/>
            <a:ext cx="2594295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58CFCE-A566-0AA8-726C-5AAAE521DFF8}"/>
              </a:ext>
            </a:extLst>
          </p:cNvPr>
          <p:cNvSpPr txBox="1"/>
          <p:nvPr/>
        </p:nvSpPr>
        <p:spPr>
          <a:xfrm>
            <a:off x="257962" y="304268"/>
            <a:ext cx="1610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Proposal #: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EC7331-26F5-A9AA-48F2-3213DC3A0859}"/>
              </a:ext>
            </a:extLst>
          </p:cNvPr>
          <p:cNvSpPr txBox="1"/>
          <p:nvPr/>
        </p:nvSpPr>
        <p:spPr>
          <a:xfrm>
            <a:off x="4528877" y="365823"/>
            <a:ext cx="3230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LIFT ICME for Casting &amp; Forging </a:t>
            </a:r>
            <a:endParaRPr lang="en-US" sz="16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F2449B7-3A98-9937-6AC1-D72FB0C24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2000" cy="338554"/>
          </a:xfrm>
          <a:prstGeom prst="rect">
            <a:avLst/>
          </a:prstGeom>
          <a:solidFill>
            <a:srgbClr val="19243F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Problem Scope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FB7D5E-EF20-A7CA-D2FF-78FC27E4850F}"/>
              </a:ext>
            </a:extLst>
          </p:cNvPr>
          <p:cNvSpPr txBox="1"/>
          <p:nvPr/>
        </p:nvSpPr>
        <p:spPr>
          <a:xfrm>
            <a:off x="238345" y="1569818"/>
            <a:ext cx="11683621" cy="397031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lvl="3" indent="-342900">
              <a:buFont typeface="Arial" panose="020B0604020202020204" pitchFamily="34" charset="0"/>
              <a:buChar char="•"/>
            </a:pPr>
            <a:r>
              <a:rPr lang="en-US"/>
              <a:t>Define and explain the proposed effort’s scope, as well as what activities are out of scope</a:t>
            </a:r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411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D5A69-CBB3-93F1-4DF7-6591AC56A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C8DA27-D3EF-03E5-37D3-34A997DFF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DE9-F61D-584B-89E5-6A6B9DC9EE81}" type="slidenum">
              <a:rPr lang="en-US" smtClean="0"/>
              <a:pPr/>
              <a:t>12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BE347C-9CC4-6F42-5FC6-5AFB9C3117D8}"/>
              </a:ext>
            </a:extLst>
          </p:cNvPr>
          <p:cNvSpPr txBox="1"/>
          <p:nvPr/>
        </p:nvSpPr>
        <p:spPr>
          <a:xfrm>
            <a:off x="7678535" y="306367"/>
            <a:ext cx="1391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#: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99DDFE-6483-AA11-F9F5-577834D2BC29}"/>
              </a:ext>
            </a:extLst>
          </p:cNvPr>
          <p:cNvSpPr txBox="1"/>
          <p:nvPr/>
        </p:nvSpPr>
        <p:spPr>
          <a:xfrm>
            <a:off x="9069710" y="335992"/>
            <a:ext cx="2852257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kern="0"/>
            </a:defPPr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C7A5AF-345F-A8F9-CE07-238A8BAB296B}"/>
              </a:ext>
            </a:extLst>
          </p:cNvPr>
          <p:cNvSpPr txBox="1"/>
          <p:nvPr/>
        </p:nvSpPr>
        <p:spPr>
          <a:xfrm>
            <a:off x="1868648" y="304267"/>
            <a:ext cx="2594295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641403-1ECE-6423-8662-4BC55EEE09DC}"/>
              </a:ext>
            </a:extLst>
          </p:cNvPr>
          <p:cNvSpPr txBox="1"/>
          <p:nvPr/>
        </p:nvSpPr>
        <p:spPr>
          <a:xfrm>
            <a:off x="257962" y="304268"/>
            <a:ext cx="1610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Proposal #: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FE5FA6-4928-2805-B832-16EFEABA3C38}"/>
              </a:ext>
            </a:extLst>
          </p:cNvPr>
          <p:cNvSpPr txBox="1"/>
          <p:nvPr/>
        </p:nvSpPr>
        <p:spPr>
          <a:xfrm>
            <a:off x="4528877" y="365823"/>
            <a:ext cx="3230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LIFT ICME for Casting &amp; Forging </a:t>
            </a:r>
            <a:endParaRPr lang="en-US" sz="16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D9AC8A8-1D85-85DB-1920-1CC69D72A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2000" cy="338554"/>
          </a:xfrm>
          <a:prstGeom prst="rect">
            <a:avLst/>
          </a:prstGeom>
          <a:solidFill>
            <a:srgbClr val="19243F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Technical Approach/ Solution 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9F4740-C780-E5FA-7407-737F9FD0C148}"/>
              </a:ext>
            </a:extLst>
          </p:cNvPr>
          <p:cNvSpPr txBox="1"/>
          <p:nvPr/>
        </p:nvSpPr>
        <p:spPr>
          <a:xfrm>
            <a:off x="157404" y="1524000"/>
            <a:ext cx="11683621" cy="452431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/>
              <a:t>State the proposed solution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/>
              <a:t>List clear, specific tasks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/>
              <a:t>Include Graphs, photos, examples, etc.</a:t>
            </a:r>
          </a:p>
          <a:p>
            <a:pPr lvl="3"/>
            <a:endParaRPr lang="en-US"/>
          </a:p>
          <a:p>
            <a:pPr lvl="3"/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lvl="3" indent="-34290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963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A6169-CE69-DEED-712A-B9FF41553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74D00C-8529-8086-8253-1ED3530A9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DE9-F61D-584B-89E5-6A6B9DC9EE81}" type="slidenum">
              <a:rPr lang="en-US" smtClean="0"/>
              <a:pPr/>
              <a:t>13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BD63C6-6997-BA5A-5EC5-657E724C0666}"/>
              </a:ext>
            </a:extLst>
          </p:cNvPr>
          <p:cNvSpPr txBox="1"/>
          <p:nvPr/>
        </p:nvSpPr>
        <p:spPr>
          <a:xfrm>
            <a:off x="7678535" y="306367"/>
            <a:ext cx="1391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#: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4E5096-DA31-B5A8-713B-4CFA00C177FA}"/>
              </a:ext>
            </a:extLst>
          </p:cNvPr>
          <p:cNvSpPr txBox="1"/>
          <p:nvPr/>
        </p:nvSpPr>
        <p:spPr>
          <a:xfrm>
            <a:off x="9069710" y="335992"/>
            <a:ext cx="2852257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kern="0"/>
            </a:defPPr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5619D0-24CC-15C0-6B4E-A591C444D973}"/>
              </a:ext>
            </a:extLst>
          </p:cNvPr>
          <p:cNvSpPr txBox="1"/>
          <p:nvPr/>
        </p:nvSpPr>
        <p:spPr>
          <a:xfrm>
            <a:off x="1868648" y="304267"/>
            <a:ext cx="2594295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4FDB7A-8DD0-8FD0-C24A-D6DEA707DB41}"/>
              </a:ext>
            </a:extLst>
          </p:cNvPr>
          <p:cNvSpPr txBox="1"/>
          <p:nvPr/>
        </p:nvSpPr>
        <p:spPr>
          <a:xfrm>
            <a:off x="257962" y="304268"/>
            <a:ext cx="1610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Proposal #: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A265A6-AC01-CB8A-B871-4FDBE0EC8786}"/>
              </a:ext>
            </a:extLst>
          </p:cNvPr>
          <p:cNvSpPr txBox="1"/>
          <p:nvPr/>
        </p:nvSpPr>
        <p:spPr>
          <a:xfrm>
            <a:off x="4528877" y="365823"/>
            <a:ext cx="3230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LIFT ICME for Casting &amp; Forging </a:t>
            </a:r>
            <a:endParaRPr lang="en-US" sz="16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85193AD-8B86-CF58-12C9-C3F6EB53F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2000" cy="338554"/>
          </a:xfrm>
          <a:prstGeom prst="rect">
            <a:avLst/>
          </a:prstGeom>
          <a:solidFill>
            <a:srgbClr val="19243F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Project Schedule  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9B514A-4548-E847-B61E-5DBC2DAB6B76}"/>
              </a:ext>
            </a:extLst>
          </p:cNvPr>
          <p:cNvSpPr txBox="1"/>
          <p:nvPr/>
        </p:nvSpPr>
        <p:spPr>
          <a:xfrm>
            <a:off x="257961" y="1514404"/>
            <a:ext cx="11579291" cy="458159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440" tIns="45720" rIns="91440" bIns="45720" rtlCol="0" anchor="t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  <a:lvl2pPr marL="285750" marR="0" lvl="1" indent="-2286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2"/>
              </a:buBlip>
              <a:tabLst/>
              <a:defRPr sz="2400"/>
            </a:lvl2pPr>
            <a:lvl3pPr marL="742950" lvl="2" indent="-228600">
              <a:lnSpc>
                <a:spcPct val="90000"/>
              </a:lnSpc>
              <a:spcBef>
                <a:spcPts val="1000"/>
              </a:spcBef>
              <a:buBlip>
                <a:blip r:embed="rId2"/>
              </a:buBlip>
              <a:defRPr sz="2400"/>
            </a:lvl3pPr>
            <a:lvl4pPr marL="225425" lvl="3" indent="-225425">
              <a:lnSpc>
                <a:spcPct val="90000"/>
              </a:lnSpc>
              <a:spcBef>
                <a:spcPts val="1000"/>
              </a:spcBef>
              <a:buBlip>
                <a:blip r:embed="rId2"/>
              </a:buBlip>
              <a:defRPr sz="2000"/>
            </a:lvl4pPr>
          </a:lstStyle>
          <a:p>
            <a:pPr lvl="3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High level Gantt showing tasks and dependencies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1125A6-BFE7-2D2C-6BAE-A7C0B6EF48B9}"/>
              </a:ext>
            </a:extLst>
          </p:cNvPr>
          <p:cNvSpPr txBox="1"/>
          <p:nvPr/>
        </p:nvSpPr>
        <p:spPr>
          <a:xfrm>
            <a:off x="257962" y="2057400"/>
            <a:ext cx="2349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3132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 TimeLine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488646-00EB-20EF-D118-FEB58E07B2F8}"/>
              </a:ext>
            </a:extLst>
          </p:cNvPr>
          <p:cNvSpPr/>
          <p:nvPr/>
        </p:nvSpPr>
        <p:spPr>
          <a:xfrm>
            <a:off x="2866362" y="2089071"/>
            <a:ext cx="787307" cy="1828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Month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428137-9FB1-6F14-526C-CAE9E404BD30}"/>
              </a:ext>
            </a:extLst>
          </p:cNvPr>
          <p:cNvSpPr txBox="1"/>
          <p:nvPr/>
        </p:nvSpPr>
        <p:spPr>
          <a:xfrm>
            <a:off x="2711518" y="2263936"/>
            <a:ext cx="1201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Design/Simulation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4BAC30-60F8-A072-FF75-4E1CD74729E1}"/>
              </a:ext>
            </a:extLst>
          </p:cNvPr>
          <p:cNvSpPr/>
          <p:nvPr/>
        </p:nvSpPr>
        <p:spPr>
          <a:xfrm>
            <a:off x="4284354" y="2089071"/>
            <a:ext cx="787307" cy="1828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Month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7B8E61-8CEF-510A-CD33-E0873596B214}"/>
              </a:ext>
            </a:extLst>
          </p:cNvPr>
          <p:cNvSpPr txBox="1"/>
          <p:nvPr/>
        </p:nvSpPr>
        <p:spPr>
          <a:xfrm>
            <a:off x="4284354" y="2265805"/>
            <a:ext cx="1201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Simulation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38903B-6D59-F1D2-1186-039258851D7A}"/>
              </a:ext>
            </a:extLst>
          </p:cNvPr>
          <p:cNvSpPr/>
          <p:nvPr/>
        </p:nvSpPr>
        <p:spPr>
          <a:xfrm>
            <a:off x="5702346" y="2081056"/>
            <a:ext cx="787307" cy="1828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Month 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6A25C1-0DF7-B9C5-5AE3-458405362EDA}"/>
              </a:ext>
            </a:extLst>
          </p:cNvPr>
          <p:cNvSpPr/>
          <p:nvPr/>
        </p:nvSpPr>
        <p:spPr>
          <a:xfrm>
            <a:off x="7120336" y="2100520"/>
            <a:ext cx="787307" cy="1828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Month 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33E1CA8-F77F-6D39-2D67-8B64F18F2FC2}"/>
              </a:ext>
            </a:extLst>
          </p:cNvPr>
          <p:cNvSpPr/>
          <p:nvPr/>
        </p:nvSpPr>
        <p:spPr>
          <a:xfrm>
            <a:off x="8538326" y="2098338"/>
            <a:ext cx="787307" cy="1828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Month 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FFC069D-6FAD-51BD-2D2A-96249A8AD6D5}"/>
              </a:ext>
            </a:extLst>
          </p:cNvPr>
          <p:cNvSpPr/>
          <p:nvPr/>
        </p:nvSpPr>
        <p:spPr>
          <a:xfrm>
            <a:off x="9956316" y="2087725"/>
            <a:ext cx="787307" cy="1828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Month 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B34C64-F0A0-CC7D-AA0B-5B8B1DF1F5B1}"/>
              </a:ext>
            </a:extLst>
          </p:cNvPr>
          <p:cNvSpPr txBox="1"/>
          <p:nvPr/>
        </p:nvSpPr>
        <p:spPr>
          <a:xfrm>
            <a:off x="5475820" y="2245668"/>
            <a:ext cx="1240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Design Proto Tools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03D774F-2F11-F297-1CA9-B0992DD9C79E}"/>
              </a:ext>
            </a:extLst>
          </p:cNvPr>
          <p:cNvSpPr txBox="1"/>
          <p:nvPr/>
        </p:nvSpPr>
        <p:spPr>
          <a:xfrm>
            <a:off x="6985096" y="2258870"/>
            <a:ext cx="1201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Build Proto Tools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69DC522-6314-9C96-5F99-E6DAAEFD708C}"/>
              </a:ext>
            </a:extLst>
          </p:cNvPr>
          <p:cNvSpPr txBox="1"/>
          <p:nvPr/>
        </p:nvSpPr>
        <p:spPr>
          <a:xfrm>
            <a:off x="8486461" y="2263935"/>
            <a:ext cx="1201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Assembly/Try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689BFB-CD4E-8CE1-3BA9-CB0E03BD2FCC}"/>
              </a:ext>
            </a:extLst>
          </p:cNvPr>
          <p:cNvSpPr txBox="1"/>
          <p:nvPr/>
        </p:nvSpPr>
        <p:spPr>
          <a:xfrm>
            <a:off x="9811166" y="2249040"/>
            <a:ext cx="1201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Testing /Validation</a:t>
            </a:r>
          </a:p>
        </p:txBody>
      </p:sp>
    </p:spTree>
    <p:extLst>
      <p:ext uri="{BB962C8B-B14F-4D97-AF65-F5344CB8AC3E}">
        <p14:creationId xmlns:p14="http://schemas.microsoft.com/office/powerpoint/2010/main" val="296118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9F09-6955-FA06-9E68-8114D3822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7F74B-3656-0EC3-55BE-4EFA532EF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DE9-F61D-584B-89E5-6A6B9DC9EE81}" type="slidenum">
              <a:rPr lang="en-US" smtClean="0"/>
              <a:pPr/>
              <a:t>14</a:t>
            </a:fld>
            <a:r>
              <a:rPr lang="en-US"/>
              <a:t> </a:t>
            </a:r>
            <a:r>
              <a:rPr lang="en-US">
                <a:latin typeface="Arial"/>
                <a:cs typeface="Arial"/>
              </a:rPr>
              <a:t>|</a:t>
            </a:r>
            <a:r>
              <a:rPr lang="en-US" spc="90">
                <a:latin typeface="Arial"/>
                <a:cs typeface="Arial"/>
              </a:rPr>
              <a:t> </a:t>
            </a:r>
            <a:r>
              <a:rPr lang="en-US" spc="-25">
                <a:latin typeface="Arial"/>
                <a:cs typeface="Arial"/>
              </a:rPr>
              <a:t>LIFT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60">
                <a:latin typeface="Arial"/>
                <a:cs typeface="Arial"/>
              </a:rPr>
              <a:t>BUSINESS</a:t>
            </a:r>
            <a:r>
              <a:rPr lang="en-US" spc="-85">
                <a:latin typeface="Arial"/>
                <a:cs typeface="Arial"/>
              </a:rPr>
              <a:t> </a:t>
            </a:r>
            <a:r>
              <a:rPr lang="en-US" spc="-35">
                <a:latin typeface="Arial"/>
                <a:cs typeface="Arial"/>
              </a:rPr>
              <a:t>SENSITIVE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43BF20-B41A-18B5-1ABF-BA9029192917}"/>
              </a:ext>
            </a:extLst>
          </p:cNvPr>
          <p:cNvSpPr txBox="1"/>
          <p:nvPr/>
        </p:nvSpPr>
        <p:spPr>
          <a:xfrm>
            <a:off x="7678535" y="306367"/>
            <a:ext cx="1391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#: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004B3B-74D4-8784-5DDD-211C48490A93}"/>
              </a:ext>
            </a:extLst>
          </p:cNvPr>
          <p:cNvSpPr txBox="1"/>
          <p:nvPr/>
        </p:nvSpPr>
        <p:spPr>
          <a:xfrm>
            <a:off x="9069710" y="335992"/>
            <a:ext cx="2852257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kern="0"/>
            </a:defPPr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86B1DC-84EA-878E-D508-148F49E0B689}"/>
              </a:ext>
            </a:extLst>
          </p:cNvPr>
          <p:cNvSpPr txBox="1"/>
          <p:nvPr/>
        </p:nvSpPr>
        <p:spPr>
          <a:xfrm>
            <a:off x="1868648" y="304267"/>
            <a:ext cx="2594295" cy="46166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8281B7-CBCD-0C43-571C-6E420F1A7680}"/>
              </a:ext>
            </a:extLst>
          </p:cNvPr>
          <p:cNvSpPr txBox="1"/>
          <p:nvPr/>
        </p:nvSpPr>
        <p:spPr>
          <a:xfrm>
            <a:off x="257962" y="304268"/>
            <a:ext cx="1610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Proposal #: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ADB9FB-24A3-6006-3E71-80DC12111CE0}"/>
              </a:ext>
            </a:extLst>
          </p:cNvPr>
          <p:cNvSpPr txBox="1"/>
          <p:nvPr/>
        </p:nvSpPr>
        <p:spPr>
          <a:xfrm>
            <a:off x="4528877" y="365823"/>
            <a:ext cx="3230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LIFT ICME for Casting &amp; Forging </a:t>
            </a:r>
            <a:endParaRPr lang="en-US" sz="160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EED6040-4580-EAF0-BA03-4CEAEB788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6800"/>
            <a:ext cx="12192000" cy="338554"/>
          </a:xfrm>
          <a:prstGeom prst="rect">
            <a:avLst/>
          </a:prstGeom>
          <a:solidFill>
            <a:srgbClr val="19243F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Proposed Work at LIFT and Anticipated Environmental Impact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A77F14-9FF0-4C8C-B262-A5BCDB46F274}"/>
              </a:ext>
            </a:extLst>
          </p:cNvPr>
          <p:cNvSpPr txBox="1"/>
          <p:nvPr/>
        </p:nvSpPr>
        <p:spPr>
          <a:xfrm>
            <a:off x="291158" y="1507793"/>
            <a:ext cx="11095838" cy="48564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440" tIns="45720" rIns="91440" bIns="45720" rtlCol="0" anchor="t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  <a:lvl2pPr marL="285750" marR="0" lvl="1" indent="-2286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Blip>
                <a:blip r:embed="rId2"/>
              </a:buBlip>
              <a:tabLst/>
              <a:defRPr sz="2400"/>
            </a:lvl2pPr>
            <a:lvl3pPr marL="742950" lvl="2" indent="-228600">
              <a:lnSpc>
                <a:spcPct val="90000"/>
              </a:lnSpc>
              <a:spcBef>
                <a:spcPts val="1000"/>
              </a:spcBef>
              <a:buBlip>
                <a:blip r:embed="rId2"/>
              </a:buBlip>
              <a:defRPr sz="2400"/>
            </a:lvl3pPr>
            <a:lvl4pPr marL="225425" lvl="3" indent="-225425">
              <a:lnSpc>
                <a:spcPct val="90000"/>
              </a:lnSpc>
              <a:spcBef>
                <a:spcPts val="1000"/>
              </a:spcBef>
              <a:buBlip>
                <a:blip r:embed="rId2"/>
              </a:buBlip>
              <a:defRPr sz="2000"/>
            </a:lvl4pPr>
          </a:lstStyle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For project work planned at LIFT, identify: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Potential adverse environmental impacts from the completion of this work 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Hazardous chemicals or other materials</a:t>
            </a:r>
          </a:p>
          <a:p>
            <a:pPr marL="742950" lvl="3" indent="-342900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Provide SDS sheets for proposed chemicals and materials brought into LIFT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Possible emissions of toxic substances due to the operation of a process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If there are no adverse impacts show this page as “N/A”</a:t>
            </a:r>
          </a:p>
        </p:txBody>
      </p:sp>
    </p:spTree>
    <p:extLst>
      <p:ext uri="{BB962C8B-B14F-4D97-AF65-F5344CB8AC3E}">
        <p14:creationId xmlns:p14="http://schemas.microsoft.com/office/powerpoint/2010/main" val="2180059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 descr="A blue screen with icons and symbols&#10;&#10;AI-generated content may be incorrect.">
            <a:extLst>
              <a:ext uri="{FF2B5EF4-FFF2-40B4-BE49-F238E27FC236}">
                <a16:creationId xmlns:a16="http://schemas.microsoft.com/office/drawing/2014/main" id="{853FC2BD-E8EB-EA68-DD6D-AAA9E8D2EB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" y="0"/>
            <a:ext cx="12185650" cy="68453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6349" y="6349"/>
            <a:ext cx="12176760" cy="6845300"/>
          </a:xfrm>
          <a:custGeom>
            <a:avLst/>
            <a:gdLst/>
            <a:ahLst/>
            <a:cxnLst/>
            <a:rect l="l" t="t" r="r" b="b"/>
            <a:pathLst>
              <a:path w="12176760" h="6845300">
                <a:moveTo>
                  <a:pt x="0" y="6845300"/>
                </a:moveTo>
                <a:lnTo>
                  <a:pt x="12176252" y="6845300"/>
                </a:lnTo>
                <a:lnTo>
                  <a:pt x="12176252" y="0"/>
                </a:lnTo>
                <a:lnTo>
                  <a:pt x="0" y="0"/>
                </a:lnTo>
                <a:lnTo>
                  <a:pt x="0" y="6845300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1817623" y="2298960"/>
            <a:ext cx="4125977" cy="98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30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817622" y="3317184"/>
            <a:ext cx="3287777" cy="10159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9200"/>
              </a:lnSpc>
              <a:spcBef>
                <a:spcPts val="90"/>
              </a:spcBef>
            </a:pPr>
            <a:r>
              <a:rPr sz="2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1400 Rosa Parks Blvd. Detroit, Michigan 48216</a:t>
            </a:r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sz="2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(313) 309-9003</a:t>
            </a:r>
            <a:endParaRPr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368537" y="1473963"/>
            <a:ext cx="3820795" cy="746760"/>
          </a:xfrm>
          <a:custGeom>
            <a:avLst/>
            <a:gdLst/>
            <a:ahLst/>
            <a:cxnLst/>
            <a:rect l="l" t="t" r="r" b="b"/>
            <a:pathLst>
              <a:path w="3820795" h="746760">
                <a:moveTo>
                  <a:pt x="3820414" y="0"/>
                </a:moveTo>
                <a:lnTo>
                  <a:pt x="373125" y="0"/>
                </a:lnTo>
                <a:lnTo>
                  <a:pt x="326322" y="2907"/>
                </a:lnTo>
                <a:lnTo>
                  <a:pt x="281253" y="11395"/>
                </a:lnTo>
                <a:lnTo>
                  <a:pt x="238268" y="25115"/>
                </a:lnTo>
                <a:lnTo>
                  <a:pt x="197718" y="43717"/>
                </a:lnTo>
                <a:lnTo>
                  <a:pt x="159951" y="66852"/>
                </a:lnTo>
                <a:lnTo>
                  <a:pt x="125318" y="94169"/>
                </a:lnTo>
                <a:lnTo>
                  <a:pt x="94169" y="125318"/>
                </a:lnTo>
                <a:lnTo>
                  <a:pt x="66852" y="159951"/>
                </a:lnTo>
                <a:lnTo>
                  <a:pt x="43717" y="197718"/>
                </a:lnTo>
                <a:lnTo>
                  <a:pt x="25115" y="238268"/>
                </a:lnTo>
                <a:lnTo>
                  <a:pt x="11395" y="281253"/>
                </a:lnTo>
                <a:lnTo>
                  <a:pt x="2907" y="326322"/>
                </a:lnTo>
                <a:lnTo>
                  <a:pt x="0" y="373125"/>
                </a:lnTo>
                <a:lnTo>
                  <a:pt x="2907" y="419929"/>
                </a:lnTo>
                <a:lnTo>
                  <a:pt x="11395" y="464998"/>
                </a:lnTo>
                <a:lnTo>
                  <a:pt x="25115" y="507983"/>
                </a:lnTo>
                <a:lnTo>
                  <a:pt x="43717" y="548533"/>
                </a:lnTo>
                <a:lnTo>
                  <a:pt x="66852" y="586300"/>
                </a:lnTo>
                <a:lnTo>
                  <a:pt x="94169" y="620933"/>
                </a:lnTo>
                <a:lnTo>
                  <a:pt x="125318" y="652082"/>
                </a:lnTo>
                <a:lnTo>
                  <a:pt x="159951" y="679399"/>
                </a:lnTo>
                <a:lnTo>
                  <a:pt x="197718" y="702534"/>
                </a:lnTo>
                <a:lnTo>
                  <a:pt x="238268" y="721136"/>
                </a:lnTo>
                <a:lnTo>
                  <a:pt x="281253" y="734856"/>
                </a:lnTo>
                <a:lnTo>
                  <a:pt x="326322" y="743344"/>
                </a:lnTo>
                <a:lnTo>
                  <a:pt x="373125" y="746251"/>
                </a:lnTo>
                <a:lnTo>
                  <a:pt x="3820414" y="746251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4051808" y="5525666"/>
            <a:ext cx="3617104" cy="29431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communications@almmii.org</a:t>
            </a:r>
          </a:p>
        </p:txBody>
      </p:sp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DEE6E67A-7BCF-0255-CA76-64A1A967D0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442" y="4840966"/>
            <a:ext cx="1552958" cy="1016937"/>
          </a:xfrm>
          <a:prstGeom prst="rect">
            <a:avLst/>
          </a:prstGeom>
        </p:spPr>
      </p:pic>
      <p:sp>
        <p:nvSpPr>
          <p:cNvPr id="6" name="object 48">
            <a:extLst>
              <a:ext uri="{FF2B5EF4-FFF2-40B4-BE49-F238E27FC236}">
                <a16:creationId xmlns:a16="http://schemas.microsoft.com/office/drawing/2014/main" id="{63A838FB-B601-F8D8-BA94-86DCEE1F6D38}"/>
              </a:ext>
            </a:extLst>
          </p:cNvPr>
          <p:cNvSpPr txBox="1"/>
          <p:nvPr/>
        </p:nvSpPr>
        <p:spPr>
          <a:xfrm>
            <a:off x="8621998" y="5539758"/>
            <a:ext cx="2585020" cy="29431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www.lift.technology</a:t>
            </a:r>
            <a:endParaRPr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CCC915-A8A5-D536-E51D-D485DF7F0011}"/>
              </a:ext>
            </a:extLst>
          </p:cNvPr>
          <p:cNvSpPr txBox="1"/>
          <p:nvPr/>
        </p:nvSpPr>
        <p:spPr>
          <a:xfrm>
            <a:off x="9296400" y="1700248"/>
            <a:ext cx="1524000" cy="2769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 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8B0768-A5DE-E787-F0F6-8E743A40DC0A}"/>
              </a:ext>
            </a:extLst>
          </p:cNvPr>
          <p:cNvSpPr txBox="1"/>
          <p:nvPr/>
        </p:nvSpPr>
        <p:spPr>
          <a:xfrm>
            <a:off x="9296400" y="2680373"/>
            <a:ext cx="2133600" cy="2943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b="1">
                <a:solidFill>
                  <a:schemeClr val="bg1"/>
                </a:solidFill>
              </a:rPr>
              <a:t>@NewsFromLIFT</a:t>
            </a:r>
            <a:endParaRPr lang="en-US">
              <a:solidFill>
                <a:schemeClr val="bg1"/>
              </a:solidFill>
            </a:endParaRPr>
          </a:p>
          <a:p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CDB1FF-B678-0F0F-F2F1-F892CD0A78CB}"/>
              </a:ext>
            </a:extLst>
          </p:cNvPr>
          <p:cNvSpPr txBox="1"/>
          <p:nvPr/>
        </p:nvSpPr>
        <p:spPr>
          <a:xfrm>
            <a:off x="9296400" y="3663381"/>
            <a:ext cx="2133600" cy="2943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b="1">
                <a:solidFill>
                  <a:schemeClr val="bg1"/>
                </a:solidFill>
              </a:rPr>
              <a:t>@NewsFromLIFT</a:t>
            </a:r>
            <a:endParaRPr lang="en-US">
              <a:solidFill>
                <a:schemeClr val="bg1"/>
              </a:solidFill>
            </a:endParaRPr>
          </a:p>
          <a:p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DF186B8-5CAD-42B9-C0FB-AA370D73DD01}"/>
              </a:ext>
            </a:extLst>
          </p:cNvPr>
          <p:cNvSpPr txBox="1"/>
          <p:nvPr/>
        </p:nvSpPr>
        <p:spPr>
          <a:xfrm>
            <a:off x="9296400" y="4638641"/>
            <a:ext cx="2133600" cy="2943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b="1">
                <a:solidFill>
                  <a:schemeClr val="bg1"/>
                </a:solidFill>
              </a:rPr>
              <a:t>@NewsFromLIFT</a:t>
            </a:r>
            <a:endParaRPr lang="en-US">
              <a:solidFill>
                <a:schemeClr val="bg1"/>
              </a:solidFill>
            </a:endParaRPr>
          </a:p>
          <a:p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8F04EB-D94E-ACAB-6223-3DD43CA8B947}"/>
              </a:ext>
            </a:extLst>
          </p:cNvPr>
          <p:cNvSpPr txBox="1"/>
          <p:nvPr/>
        </p:nvSpPr>
        <p:spPr>
          <a:xfrm>
            <a:off x="9906001" y="6460702"/>
            <a:ext cx="190499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07709DE9-F61D-584B-89E5-6A6B9DC9EE81}" type="slidenum">
              <a:rPr lang="en-US" sz="900" smtClean="0">
                <a:solidFill>
                  <a:schemeClr val="bg1"/>
                </a:solidFill>
              </a:rPr>
              <a:pPr/>
              <a:t>15</a:t>
            </a:fld>
            <a:r>
              <a:rPr lang="en-US" sz="900">
                <a:solidFill>
                  <a:schemeClr val="bg1"/>
                </a:solidFill>
              </a:rPr>
              <a:t> </a:t>
            </a:r>
            <a:r>
              <a:rPr lang="en-US" sz="900">
                <a:solidFill>
                  <a:schemeClr val="bg1"/>
                </a:solidFill>
                <a:latin typeface="Arial"/>
                <a:cs typeface="Arial"/>
              </a:rPr>
              <a:t>|</a:t>
            </a:r>
            <a:r>
              <a:rPr lang="en-US" sz="900" spc="9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900" spc="-25">
                <a:solidFill>
                  <a:schemeClr val="bg1"/>
                </a:solidFill>
                <a:latin typeface="Arial"/>
                <a:cs typeface="Arial"/>
              </a:rPr>
              <a:t>LIFT</a:t>
            </a:r>
            <a:r>
              <a:rPr lang="en-US" sz="900" spc="-85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900" spc="-60">
                <a:solidFill>
                  <a:schemeClr val="bg1"/>
                </a:solidFill>
                <a:latin typeface="Arial"/>
                <a:cs typeface="Arial"/>
              </a:rPr>
              <a:t>BUSINESS</a:t>
            </a:r>
            <a:r>
              <a:rPr lang="en-US" sz="900" spc="-85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900" spc="-35">
                <a:solidFill>
                  <a:schemeClr val="bg1"/>
                </a:solidFill>
                <a:latin typeface="Arial"/>
                <a:cs typeface="Arial"/>
              </a:rPr>
              <a:t>SENSITIVE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839985D4-2BA5-D639-1AB0-D9307AC34379}"/>
              </a:ext>
            </a:extLst>
          </p:cNvPr>
          <p:cNvSpPr txBox="1"/>
          <p:nvPr/>
        </p:nvSpPr>
        <p:spPr>
          <a:xfrm>
            <a:off x="365760" y="6400800"/>
            <a:ext cx="56127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</a:t>
            </a:r>
            <a:r>
              <a:rPr lang="en-US" sz="10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|  The National Advanced Materials and Manufacturing Innovation Institute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IFT 1">
      <a:dk1>
        <a:srgbClr val="051B38"/>
      </a:dk1>
      <a:lt1>
        <a:srgbClr val="FFFFFF"/>
      </a:lt1>
      <a:dk2>
        <a:srgbClr val="2A3790"/>
      </a:dk2>
      <a:lt2>
        <a:srgbClr val="698EC4"/>
      </a:lt2>
      <a:accent1>
        <a:srgbClr val="BB1223"/>
      </a:accent1>
      <a:accent2>
        <a:srgbClr val="E9EBEC"/>
      </a:accent2>
      <a:accent3>
        <a:srgbClr val="666C70"/>
      </a:accent3>
      <a:accent4>
        <a:srgbClr val="96ACD6"/>
      </a:accent4>
      <a:accent5>
        <a:srgbClr val="BA1123"/>
      </a:accent5>
      <a:accent6>
        <a:srgbClr val="2A3790"/>
      </a:accent6>
      <a:hlink>
        <a:srgbClr val="698EC4"/>
      </a:hlink>
      <a:folHlink>
        <a:srgbClr val="698EC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6 LIFT PPT Template" id="{77B8BC79-3074-2F48-9787-035DABFED1B0}" vid="{AD15ED04-22DF-CC45-AE61-6E9F9EA407C7}"/>
    </a:ext>
  </a:extLst>
</a:theme>
</file>

<file path=ppt/theme/theme2.xml><?xml version="1.0" encoding="utf-8"?>
<a:theme xmlns:a="http://schemas.openxmlformats.org/drawingml/2006/main" name="1_Custom Design">
  <a:themeElements>
    <a:clrScheme name="LIFT">
      <a:dk1>
        <a:srgbClr val="051B38"/>
      </a:dk1>
      <a:lt1>
        <a:srgbClr val="FFFFFF"/>
      </a:lt1>
      <a:dk2>
        <a:srgbClr val="2A3790"/>
      </a:dk2>
      <a:lt2>
        <a:srgbClr val="698EC4"/>
      </a:lt2>
      <a:accent1>
        <a:srgbClr val="BB1223"/>
      </a:accent1>
      <a:accent2>
        <a:srgbClr val="E9EBEC"/>
      </a:accent2>
      <a:accent3>
        <a:srgbClr val="666C70"/>
      </a:accent3>
      <a:accent4>
        <a:srgbClr val="698EC5"/>
      </a:accent4>
      <a:accent5>
        <a:srgbClr val="BA1123"/>
      </a:accent5>
      <a:accent6>
        <a:srgbClr val="2A3790"/>
      </a:accent6>
      <a:hlink>
        <a:srgbClr val="698EC4"/>
      </a:hlink>
      <a:folHlink>
        <a:srgbClr val="698EC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6 LIFT PPT Template" id="{77B8BC79-3074-2F48-9787-035DABFED1B0}" vid="{CCF9AC41-2784-B442-A795-77BF7A9460F9}"/>
    </a:ext>
  </a:extLst>
</a:theme>
</file>

<file path=ppt/theme/theme3.xml><?xml version="1.0" encoding="utf-8"?>
<a:theme xmlns:a="http://schemas.openxmlformats.org/drawingml/2006/main" name="Custom Design">
  <a:themeElements>
    <a:clrScheme name="LIFT">
      <a:dk1>
        <a:srgbClr val="051B38"/>
      </a:dk1>
      <a:lt1>
        <a:srgbClr val="FFFFFF"/>
      </a:lt1>
      <a:dk2>
        <a:srgbClr val="2A3790"/>
      </a:dk2>
      <a:lt2>
        <a:srgbClr val="698EC4"/>
      </a:lt2>
      <a:accent1>
        <a:srgbClr val="BB1223"/>
      </a:accent1>
      <a:accent2>
        <a:srgbClr val="E9EBEC"/>
      </a:accent2>
      <a:accent3>
        <a:srgbClr val="666C70"/>
      </a:accent3>
      <a:accent4>
        <a:srgbClr val="698EC5"/>
      </a:accent4>
      <a:accent5>
        <a:srgbClr val="BA1123"/>
      </a:accent5>
      <a:accent6>
        <a:srgbClr val="2A3790"/>
      </a:accent6>
      <a:hlink>
        <a:srgbClr val="698EC4"/>
      </a:hlink>
      <a:folHlink>
        <a:srgbClr val="698EC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26 LIFT PPT Template" id="{77B8BC79-3074-2F48-9787-035DABFED1B0}" vid="{16E6FE12-0845-DC42-B1F1-5C1BB941A59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E70A9688D67E4C8E2BA0EE3F723E52" ma:contentTypeVersion="13" ma:contentTypeDescription="Create a new document." ma:contentTypeScope="" ma:versionID="32edf9dff344e402d732977a3647fa0c">
  <xsd:schema xmlns:xsd="http://www.w3.org/2001/XMLSchema" xmlns:xs="http://www.w3.org/2001/XMLSchema" xmlns:p="http://schemas.microsoft.com/office/2006/metadata/properties" xmlns:ns2="8d400565-9d94-4d4a-a483-8e443db9f90a" xmlns:ns3="7195011e-5040-4373-8f61-3c7765bdfaea" targetNamespace="http://schemas.microsoft.com/office/2006/metadata/properties" ma:root="true" ma:fieldsID="d19a37fe2020b17f200bcc9a23079a0e" ns2:_="" ns3:_="">
    <xsd:import namespace="8d400565-9d94-4d4a-a483-8e443db9f90a"/>
    <xsd:import namespace="7195011e-5040-4373-8f61-3c7765bdfa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400565-9d94-4d4a-a483-8e443db9f9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22b4d29e-9f16-4173-b008-ba0f63ebde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95011e-5040-4373-8f61-3c7765bdfae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18d3bf7d-5888-4742-8fc9-0cd6eba94f38}" ma:internalName="TaxCatchAll" ma:showField="CatchAllData" ma:web="7195011e-5040-4373-8f61-3c7765bdfa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195011e-5040-4373-8f61-3c7765bdfaea" xsi:nil="true"/>
    <lcf76f155ced4ddcb4097134ff3c332f xmlns="8d400565-9d94-4d4a-a483-8e443db9f90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B546DA0-5ECE-49CC-A5C5-8EA3654CE078}">
  <ds:schemaRefs>
    <ds:schemaRef ds:uri="7195011e-5040-4373-8f61-3c7765bdfaea"/>
    <ds:schemaRef ds:uri="8d400565-9d94-4d4a-a483-8e443db9f90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F7ECDE3-B810-4EC5-AD67-E75C8D7A28D5}">
  <ds:schemaRefs>
    <ds:schemaRef ds:uri="7195011e-5040-4373-8f61-3c7765bdfaea"/>
    <ds:schemaRef ds:uri="8d400565-9d94-4d4a-a483-8e443db9f90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FCCF8F1-83E2-4605-AF60-D3831F9CC3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2026 Critical Materials Processing Project Call (New Template)</Template>
  <TotalTime>2</TotalTime>
  <Words>940</Words>
  <Application>Microsoft Office PowerPoint</Application>
  <PresentationFormat>Widescreen</PresentationFormat>
  <Paragraphs>246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Arial</vt:lpstr>
      <vt:lpstr>Calibri</vt:lpstr>
      <vt:lpstr>System Font Regular</vt:lpstr>
      <vt:lpstr>Office Theme</vt:lpstr>
      <vt:lpstr>1_Custom Design</vt:lpstr>
      <vt:lpstr>Custom Design</vt:lpstr>
      <vt:lpstr>Driving American Advanced Manufacturing Into the Future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Patrick O'Neil</dc:creator>
  <cp:lastModifiedBy>Jim Wolbers</cp:lastModifiedBy>
  <cp:revision>3</cp:revision>
  <dcterms:created xsi:type="dcterms:W3CDTF">2026-04-22T13:09:34Z</dcterms:created>
  <dcterms:modified xsi:type="dcterms:W3CDTF">2026-09-09T12:36:09Z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2025-12-06T00:00:00Z</vt:filetime>
  </property>
  <property fmtid="{D5CDD505-2E9C-101B-9397-08002B2CF9AE}" pid="3" name="Creator">
    <vt:lpwstr>Adobe InDesign 21.0 (Macintosh)</vt:lpwstr>
  </property>
  <property fmtid="{D5CDD505-2E9C-101B-9397-08002B2CF9AE}" pid="4" name="LastSaved">
    <vt:filetime>2025-12-06T00:00:00Z</vt:filetime>
  </property>
  <property fmtid="{D5CDD505-2E9C-101B-9397-08002B2CF9AE}" pid="5" name="Producer">
    <vt:lpwstr>Adobe PDF Library 18.0</vt:lpwstr>
  </property>
  <property fmtid="{D5CDD505-2E9C-101B-9397-08002B2CF9AE}" pid="6" name="ContentTypeId">
    <vt:lpwstr>0x0101003AE70A9688D67E4C8E2BA0EE3F723E52</vt:lpwstr>
  </property>
  <property fmtid="{D5CDD505-2E9C-101B-9397-08002B2CF9AE}" pid="7" name="MediaServiceImageTags">
    <vt:lpwstr/>
  </property>
  <property fmtid="{D5CDD505-2E9C-101B-9397-08002B2CF9AE}" pid="8" name="_dlc_DocIdItemGuid">
    <vt:lpwstr>129afc83-16b9-4276-8dd8-56e667e82548</vt:lpwstr>
  </property>
</Properties>
</file>