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  <p:sldMasterId id="2147483662" r:id="rId4"/>
    <p:sldMasterId id="2147483668" r:id="rId5"/>
  </p:sldMasterIdLst>
  <p:notesMasterIdLst>
    <p:notesMasterId r:id="rId9"/>
  </p:notesMasterIdLst>
  <p:sldIdLst>
    <p:sldId id="15756" r:id="rId6"/>
    <p:sldId id="1046" r:id="rId7"/>
    <p:sldId id="11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Adams" initials="CA" lastIdx="1" clrIdx="0">
    <p:extLst>
      <p:ext uri="{19B8F6BF-5375-455C-9EA6-DF929625EA0E}">
        <p15:presenceInfo xmlns:p15="http://schemas.microsoft.com/office/powerpoint/2012/main" userId="S::christopher.adams@arminstitute.org::ea9e0f2d-fb20-4de6-b078-0a900efe3e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421ED-4824-483E-8F8C-E15DAA5583BF}" v="4" dt="2023-01-12T20:47:20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kocik" userId="e81ed2cf-1b18-4654-b51d-c11dcb3da24c" providerId="ADAL" clId="{8CC85D3D-DF62-4663-99D8-5BCFF16C1F6A}"/>
    <pc:docChg chg="modSld modMainMaster">
      <pc:chgData name="Michael Skocik" userId="e81ed2cf-1b18-4654-b51d-c11dcb3da24c" providerId="ADAL" clId="{8CC85D3D-DF62-4663-99D8-5BCFF16C1F6A}" dt="2022-06-01T19:36:16.215" v="100" actId="6549"/>
      <pc:docMkLst>
        <pc:docMk/>
      </pc:docMkLst>
      <pc:sldChg chg="modSp mod">
        <pc:chgData name="Michael Skocik" userId="e81ed2cf-1b18-4654-b51d-c11dcb3da24c" providerId="ADAL" clId="{8CC85D3D-DF62-4663-99D8-5BCFF16C1F6A}" dt="2022-06-01T19:36:16.215" v="100" actId="6549"/>
        <pc:sldMkLst>
          <pc:docMk/>
          <pc:sldMk cId="1823750727" sldId="1177"/>
        </pc:sldMkLst>
        <pc:spChg chg="mod">
          <ac:chgData name="Michael Skocik" userId="e81ed2cf-1b18-4654-b51d-c11dcb3da24c" providerId="ADAL" clId="{8CC85D3D-DF62-4663-99D8-5BCFF16C1F6A}" dt="2022-06-01T19:36:16.215" v="100" actId="6549"/>
          <ac:spMkLst>
            <pc:docMk/>
            <pc:sldMk cId="1823750727" sldId="1177"/>
            <ac:spMk id="12" creationId="{56BCBE49-8AA9-43B0-8643-6CB532873288}"/>
          </ac:spMkLst>
        </pc:spChg>
      </pc:sldChg>
      <pc:sldMasterChg chg="addSp delSp modSp mod">
        <pc:chgData name="Michael Skocik" userId="e81ed2cf-1b18-4654-b51d-c11dcb3da24c" providerId="ADAL" clId="{8CC85D3D-DF62-4663-99D8-5BCFF16C1F6A}" dt="2022-06-01T19:29:22.595" v="16" actId="1037"/>
        <pc:sldMasterMkLst>
          <pc:docMk/>
          <pc:sldMasterMk cId="3882505229" sldId="2147483660"/>
        </pc:sldMasterMkLst>
        <pc:picChg chg="add mod">
          <ac:chgData name="Michael Skocik" userId="e81ed2cf-1b18-4654-b51d-c11dcb3da24c" providerId="ADAL" clId="{8CC85D3D-DF62-4663-99D8-5BCFF16C1F6A}" dt="2022-06-01T19:29:22.595" v="16" actId="1037"/>
          <ac:picMkLst>
            <pc:docMk/>
            <pc:sldMasterMk cId="3882505229" sldId="2147483660"/>
            <ac:picMk id="8" creationId="{52B04D0D-095B-4F65-B394-A943E6862940}"/>
          </ac:picMkLst>
        </pc:picChg>
        <pc:picChg chg="del">
          <ac:chgData name="Michael Skocik" userId="e81ed2cf-1b18-4654-b51d-c11dcb3da24c" providerId="ADAL" clId="{8CC85D3D-DF62-4663-99D8-5BCFF16C1F6A}" dt="2022-06-01T19:29:16.023" v="2" actId="478"/>
          <ac:picMkLst>
            <pc:docMk/>
            <pc:sldMasterMk cId="3882505229" sldId="2147483660"/>
            <ac:picMk id="13" creationId="{00000000-0000-0000-0000-000000000000}"/>
          </ac:picMkLst>
        </pc:picChg>
      </pc:sldMasterChg>
    </pc:docChg>
  </pc:docChgLst>
  <pc:docChgLst>
    <pc:chgData name="Christopher Adams" userId="S::christopher.adams@arminstitute.org::a05c6257-6058-49df-9bea-9fe645e9bde3" providerId="AD" clId="Web-{E9FB64A7-66F5-69F6-1FD1-B05F1842E183}"/>
    <pc:docChg chg="modSld">
      <pc:chgData name="Christopher Adams" userId="S::christopher.adams@arminstitute.org::a05c6257-6058-49df-9bea-9fe645e9bde3" providerId="AD" clId="Web-{E9FB64A7-66F5-69F6-1FD1-B05F1842E183}" dt="2022-07-12T13:53:13.304" v="22" actId="20577"/>
      <pc:docMkLst>
        <pc:docMk/>
      </pc:docMkLst>
      <pc:sldChg chg="modSp">
        <pc:chgData name="Christopher Adams" userId="S::christopher.adams@arminstitute.org::a05c6257-6058-49df-9bea-9fe645e9bde3" providerId="AD" clId="Web-{E9FB64A7-66F5-69F6-1FD1-B05F1842E183}" dt="2022-07-12T13:53:13.304" v="22" actId="20577"/>
        <pc:sldMkLst>
          <pc:docMk/>
          <pc:sldMk cId="1823750727" sldId="1177"/>
        </pc:sldMkLst>
        <pc:spChg chg="mod">
          <ac:chgData name="Christopher Adams" userId="S::christopher.adams@arminstitute.org::a05c6257-6058-49df-9bea-9fe645e9bde3" providerId="AD" clId="Web-{E9FB64A7-66F5-69F6-1FD1-B05F1842E183}" dt="2022-07-12T13:53:13.304" v="22" actId="20577"/>
          <ac:spMkLst>
            <pc:docMk/>
            <pc:sldMk cId="1823750727" sldId="1177"/>
            <ac:spMk id="5" creationId="{00000000-0000-0000-0000-000000000000}"/>
          </ac:spMkLst>
        </pc:spChg>
        <pc:spChg chg="mod">
          <ac:chgData name="Christopher Adams" userId="S::christopher.adams@arminstitute.org::a05c6257-6058-49df-9bea-9fe645e9bde3" providerId="AD" clId="Web-{E9FB64A7-66F5-69F6-1FD1-B05F1842E183}" dt="2022-07-12T13:52:20.398" v="10" actId="20577"/>
          <ac:spMkLst>
            <pc:docMk/>
            <pc:sldMk cId="1823750727" sldId="1177"/>
            <ac:spMk id="12" creationId="{56BCBE49-8AA9-43B0-8643-6CB532873288}"/>
          </ac:spMkLst>
        </pc:spChg>
      </pc:sldChg>
    </pc:docChg>
  </pc:docChgLst>
  <pc:docChgLst>
    <pc:chgData name="Joe Steele" userId="ac653dd0-c5dc-41f8-b19c-870f7e7d03b9" providerId="ADAL" clId="{4CB421ED-4824-483E-8F8C-E15DAA5583BF}"/>
    <pc:docChg chg="undo custSel addSld delSld modSld sldOrd modMainMaster">
      <pc:chgData name="Joe Steele" userId="ac653dd0-c5dc-41f8-b19c-870f7e7d03b9" providerId="ADAL" clId="{4CB421ED-4824-483E-8F8C-E15DAA5583BF}" dt="2023-01-12T20:51:51.627" v="261" actId="113"/>
      <pc:docMkLst>
        <pc:docMk/>
      </pc:docMkLst>
      <pc:sldChg chg="modSp mod">
        <pc:chgData name="Joe Steele" userId="ac653dd0-c5dc-41f8-b19c-870f7e7d03b9" providerId="ADAL" clId="{4CB421ED-4824-483E-8F8C-E15DAA5583BF}" dt="2023-01-12T20:51:51.627" v="261" actId="113"/>
        <pc:sldMkLst>
          <pc:docMk/>
          <pc:sldMk cId="2202566701" sldId="1046"/>
        </pc:sldMkLst>
        <pc:spChg chg="mod">
          <ac:chgData name="Joe Steele" userId="ac653dd0-c5dc-41f8-b19c-870f7e7d03b9" providerId="ADAL" clId="{4CB421ED-4824-483E-8F8C-E15DAA5583BF}" dt="2023-01-12T20:51:51.627" v="261" actId="113"/>
          <ac:spMkLst>
            <pc:docMk/>
            <pc:sldMk cId="2202566701" sldId="1046"/>
            <ac:spMk id="8" creationId="{F6956FAA-0CCD-46DA-85C2-B945B336DB92}"/>
          </ac:spMkLst>
        </pc:spChg>
      </pc:sldChg>
      <pc:sldChg chg="mod modClrScheme chgLayout">
        <pc:chgData name="Joe Steele" userId="ac653dd0-c5dc-41f8-b19c-870f7e7d03b9" providerId="ADAL" clId="{4CB421ED-4824-483E-8F8C-E15DAA5583BF}" dt="2023-01-12T20:46:58.985" v="8" actId="700"/>
        <pc:sldMkLst>
          <pc:docMk/>
          <pc:sldMk cId="1823750727" sldId="1177"/>
        </pc:sldMkLst>
      </pc:sldChg>
      <pc:sldChg chg="modSp mod ord">
        <pc:chgData name="Joe Steele" userId="ac653dd0-c5dc-41f8-b19c-870f7e7d03b9" providerId="ADAL" clId="{4CB421ED-4824-483E-8F8C-E15DAA5583BF}" dt="2023-01-12T20:44:17.718" v="3" actId="20577"/>
        <pc:sldMkLst>
          <pc:docMk/>
          <pc:sldMk cId="2958360778" sldId="15756"/>
        </pc:sldMkLst>
        <pc:spChg chg="mod">
          <ac:chgData name="Joe Steele" userId="ac653dd0-c5dc-41f8-b19c-870f7e7d03b9" providerId="ADAL" clId="{4CB421ED-4824-483E-8F8C-E15DAA5583BF}" dt="2023-01-12T20:44:17.718" v="3" actId="20577"/>
          <ac:spMkLst>
            <pc:docMk/>
            <pc:sldMk cId="2958360778" sldId="15756"/>
            <ac:spMk id="2" creationId="{784B72FB-CAFA-4B83-B0AA-899A08EBE03E}"/>
          </ac:spMkLst>
        </pc:spChg>
      </pc:sldChg>
      <pc:sldChg chg="addSp delSp modSp new del mod modClrScheme chgLayout">
        <pc:chgData name="Joe Steele" userId="ac653dd0-c5dc-41f8-b19c-870f7e7d03b9" providerId="ADAL" clId="{4CB421ED-4824-483E-8F8C-E15DAA5583BF}" dt="2023-01-12T20:47:01.653" v="11" actId="680"/>
        <pc:sldMkLst>
          <pc:docMk/>
          <pc:sldMk cId="2311870430" sldId="15757"/>
        </pc:sldMkLst>
        <pc:spChg chg="add del mod ord">
          <ac:chgData name="Joe Steele" userId="ac653dd0-c5dc-41f8-b19c-870f7e7d03b9" providerId="ADAL" clId="{4CB421ED-4824-483E-8F8C-E15DAA5583BF}" dt="2023-01-12T20:47:00.629" v="10"/>
          <ac:spMkLst>
            <pc:docMk/>
            <pc:sldMk cId="2311870430" sldId="15757"/>
            <ac:spMk id="2" creationId="{DAF0162F-4ADC-8C43-396C-F3F11E150128}"/>
          </ac:spMkLst>
        </pc:spChg>
        <pc:spChg chg="add del mod ord">
          <ac:chgData name="Joe Steele" userId="ac653dd0-c5dc-41f8-b19c-870f7e7d03b9" providerId="ADAL" clId="{4CB421ED-4824-483E-8F8C-E15DAA5583BF}" dt="2023-01-12T20:46:59.766" v="9" actId="700"/>
          <ac:spMkLst>
            <pc:docMk/>
            <pc:sldMk cId="2311870430" sldId="15757"/>
            <ac:spMk id="3" creationId="{9D2C727A-5965-23E0-ABDA-5FB82A28A2FB}"/>
          </ac:spMkLst>
        </pc:spChg>
        <pc:spChg chg="add del mod ord">
          <ac:chgData name="Joe Steele" userId="ac653dd0-c5dc-41f8-b19c-870f7e7d03b9" providerId="ADAL" clId="{4CB421ED-4824-483E-8F8C-E15DAA5583BF}" dt="2023-01-12T20:46:59.766" v="9" actId="700"/>
          <ac:spMkLst>
            <pc:docMk/>
            <pc:sldMk cId="2311870430" sldId="15757"/>
            <ac:spMk id="4" creationId="{C802C866-ABDB-7823-48EE-7ACAB9D4A5A7}"/>
          </ac:spMkLst>
        </pc:spChg>
      </pc:sldChg>
      <pc:sldMasterChg chg="addSp">
        <pc:chgData name="Joe Steele" userId="ac653dd0-c5dc-41f8-b19c-870f7e7d03b9" providerId="ADAL" clId="{4CB421ED-4824-483E-8F8C-E15DAA5583BF}" dt="2023-01-12T20:46:23.244" v="5"/>
        <pc:sldMasterMkLst>
          <pc:docMk/>
          <pc:sldMasterMk cId="3236732936" sldId="2147483668"/>
        </pc:sldMasterMkLst>
        <pc:spChg chg="add">
          <ac:chgData name="Joe Steele" userId="ac653dd0-c5dc-41f8-b19c-870f7e7d03b9" providerId="ADAL" clId="{4CB421ED-4824-483E-8F8C-E15DAA5583BF}" dt="2023-01-12T20:46:23.244" v="5"/>
          <ac:spMkLst>
            <pc:docMk/>
            <pc:sldMasterMk cId="3236732936" sldId="2147483668"/>
            <ac:spMk id="3" creationId="{91572FD5-D276-7335-1F6A-B6A2F7D832AF}"/>
          </ac:spMkLst>
        </pc:spChg>
        <pc:spChg chg="add">
          <ac:chgData name="Joe Steele" userId="ac653dd0-c5dc-41f8-b19c-870f7e7d03b9" providerId="ADAL" clId="{4CB421ED-4824-483E-8F8C-E15DAA5583BF}" dt="2023-01-12T20:46:23.244" v="5"/>
          <ac:spMkLst>
            <pc:docMk/>
            <pc:sldMasterMk cId="3236732936" sldId="2147483668"/>
            <ac:spMk id="5" creationId="{8C41F70A-1282-F6DC-284D-F1E74BB2EF21}"/>
          </ac:spMkLst>
        </pc:spChg>
        <pc:spChg chg="add">
          <ac:chgData name="Joe Steele" userId="ac653dd0-c5dc-41f8-b19c-870f7e7d03b9" providerId="ADAL" clId="{4CB421ED-4824-483E-8F8C-E15DAA5583BF}" dt="2023-01-12T20:46:23.244" v="5"/>
          <ac:spMkLst>
            <pc:docMk/>
            <pc:sldMasterMk cId="3236732936" sldId="2147483668"/>
            <ac:spMk id="6" creationId="{668CA530-99D5-CC6D-0E5E-F6CFF2D19621}"/>
          </ac:spMkLst>
        </pc:spChg>
        <pc:picChg chg="add">
          <ac:chgData name="Joe Steele" userId="ac653dd0-c5dc-41f8-b19c-870f7e7d03b9" providerId="ADAL" clId="{4CB421ED-4824-483E-8F8C-E15DAA5583BF}" dt="2023-01-12T20:46:23.244" v="5"/>
          <ac:picMkLst>
            <pc:docMk/>
            <pc:sldMasterMk cId="3236732936" sldId="2147483668"/>
            <ac:picMk id="7" creationId="{105F2D63-47B5-C072-8243-45BDB4FCF38D}"/>
          </ac:picMkLst>
        </pc:picChg>
      </pc:sldMasterChg>
      <pc:sldMasterChg chg="modSp mod">
        <pc:chgData name="Joe Steele" userId="ac653dd0-c5dc-41f8-b19c-870f7e7d03b9" providerId="ADAL" clId="{4CB421ED-4824-483E-8F8C-E15DAA5583BF}" dt="2023-01-12T20:48:17.743" v="66" actId="20577"/>
        <pc:sldMasterMkLst>
          <pc:docMk/>
          <pc:sldMasterMk cId="3607777129" sldId="2147483668"/>
        </pc:sldMasterMkLst>
        <pc:spChg chg="mod">
          <ac:chgData name="Joe Steele" userId="ac653dd0-c5dc-41f8-b19c-870f7e7d03b9" providerId="ADAL" clId="{4CB421ED-4824-483E-8F8C-E15DAA5583BF}" dt="2023-01-12T20:48:17.743" v="66" actId="20577"/>
          <ac:spMkLst>
            <pc:docMk/>
            <pc:sldMasterMk cId="3607777129" sldId="2147483668"/>
            <ac:spMk id="7" creationId="{E9AD9B42-69F2-48B7-ABED-4EFE9A829249}"/>
          </ac:spMkLst>
        </pc:spChg>
      </pc:sldMasterChg>
    </pc:docChg>
  </pc:docChgLst>
  <pc:docChgLst>
    <pc:chgData name="Christopher Adams" userId="S::christopher.adams@arminstitute.org::a05c6257-6058-49df-9bea-9fe645e9bde3" providerId="AD" clId="Web-{A011F5FB-2FB3-90E4-CB46-C9E868E07C4F}"/>
    <pc:docChg chg="modSld">
      <pc:chgData name="Christopher Adams" userId="S::christopher.adams@arminstitute.org::a05c6257-6058-49df-9bea-9fe645e9bde3" providerId="AD" clId="Web-{A011F5FB-2FB3-90E4-CB46-C9E868E07C4F}" dt="2022-07-12T13:56:57.685" v="2" actId="20577"/>
      <pc:docMkLst>
        <pc:docMk/>
      </pc:docMkLst>
      <pc:sldChg chg="modSp">
        <pc:chgData name="Christopher Adams" userId="S::christopher.adams@arminstitute.org::a05c6257-6058-49df-9bea-9fe645e9bde3" providerId="AD" clId="Web-{A011F5FB-2FB3-90E4-CB46-C9E868E07C4F}" dt="2022-07-12T13:56:57.685" v="2" actId="20577"/>
        <pc:sldMkLst>
          <pc:docMk/>
          <pc:sldMk cId="1823750727" sldId="1177"/>
        </pc:sldMkLst>
        <pc:spChg chg="mod">
          <ac:chgData name="Christopher Adams" userId="S::christopher.adams@arminstitute.org::a05c6257-6058-49df-9bea-9fe645e9bde3" providerId="AD" clId="Web-{A011F5FB-2FB3-90E4-CB46-C9E868E07C4F}" dt="2022-07-12T13:56:57.685" v="2" actId="20577"/>
          <ac:spMkLst>
            <pc:docMk/>
            <pc:sldMk cId="1823750727" sldId="1177"/>
            <ac:spMk id="12" creationId="{56BCBE49-8AA9-43B0-8643-6CB532873288}"/>
          </ac:spMkLst>
        </pc:spChg>
      </pc:sldChg>
    </pc:docChg>
  </pc:docChgLst>
  <pc:docChgLst>
    <pc:chgData name="Christopher Adams" userId="S::christopher.adams@arminstitute.org::a05c6257-6058-49df-9bea-9fe645e9bde3" providerId="AD" clId="Web-{2F081303-5543-DE9E-06FE-CC6C06991555}"/>
    <pc:docChg chg="modSld">
      <pc:chgData name="Christopher Adams" userId="S::christopher.adams@arminstitute.org::a05c6257-6058-49df-9bea-9fe645e9bde3" providerId="AD" clId="Web-{2F081303-5543-DE9E-06FE-CC6C06991555}" dt="2022-07-11T04:37:06.316" v="0" actId="20577"/>
      <pc:docMkLst>
        <pc:docMk/>
      </pc:docMkLst>
      <pc:sldChg chg="modSp">
        <pc:chgData name="Christopher Adams" userId="S::christopher.adams@arminstitute.org::a05c6257-6058-49df-9bea-9fe645e9bde3" providerId="AD" clId="Web-{2F081303-5543-DE9E-06FE-CC6C06991555}" dt="2022-07-11T04:37:06.316" v="0" actId="20577"/>
        <pc:sldMkLst>
          <pc:docMk/>
          <pc:sldMk cId="1823750727" sldId="1177"/>
        </pc:sldMkLst>
        <pc:spChg chg="mod">
          <ac:chgData name="Christopher Adams" userId="S::christopher.adams@arminstitute.org::a05c6257-6058-49df-9bea-9fe645e9bde3" providerId="AD" clId="Web-{2F081303-5543-DE9E-06FE-CC6C06991555}" dt="2022-07-11T04:37:06.316" v="0" actId="20577"/>
          <ac:spMkLst>
            <pc:docMk/>
            <pc:sldMk cId="1823750727" sldId="1177"/>
            <ac:spMk id="12" creationId="{56BCBE49-8AA9-43B0-8643-6CB532873288}"/>
          </ac:spMkLst>
        </pc:spChg>
      </pc:sldChg>
    </pc:docChg>
  </pc:docChgLst>
  <pc:docChgLst>
    <pc:chgData name="Chuck Brandt" userId="c858e449-8eec-4d24-8a0e-799242ae9cef" providerId="ADAL" clId="{2F663260-366A-4510-ADA4-804FE8B5058D}"/>
    <pc:docChg chg="undo custSel addSld delSld modSld delMainMaster">
      <pc:chgData name="Chuck Brandt" userId="c858e449-8eec-4d24-8a0e-799242ae9cef" providerId="ADAL" clId="{2F663260-366A-4510-ADA4-804FE8B5058D}" dt="2021-11-29T22:38:04" v="612" actId="20577"/>
      <pc:docMkLst>
        <pc:docMk/>
      </pc:docMkLst>
      <pc:sldChg chg="addSp delSp del mod">
        <pc:chgData name="Chuck Brandt" userId="c858e449-8eec-4d24-8a0e-799242ae9cef" providerId="ADAL" clId="{2F663260-366A-4510-ADA4-804FE8B5058D}" dt="2021-11-29T22:32:19.002" v="569" actId="2696"/>
        <pc:sldMkLst>
          <pc:docMk/>
          <pc:sldMk cId="1796545141" sldId="762"/>
        </pc:sldMkLst>
        <pc:spChg chg="add del">
          <ac:chgData name="Chuck Brandt" userId="c858e449-8eec-4d24-8a0e-799242ae9cef" providerId="ADAL" clId="{2F663260-366A-4510-ADA4-804FE8B5058D}" dt="2021-11-29T22:10:50.393" v="2" actId="478"/>
          <ac:spMkLst>
            <pc:docMk/>
            <pc:sldMk cId="1796545141" sldId="762"/>
            <ac:spMk id="7" creationId="{00000000-0000-0000-0000-000000000000}"/>
          </ac:spMkLst>
        </pc:spChg>
        <pc:spChg chg="add del">
          <ac:chgData name="Chuck Brandt" userId="c858e449-8eec-4d24-8a0e-799242ae9cef" providerId="ADAL" clId="{2F663260-366A-4510-ADA4-804FE8B5058D}" dt="2021-11-29T22:10:51.010" v="3" actId="478"/>
          <ac:spMkLst>
            <pc:docMk/>
            <pc:sldMk cId="1796545141" sldId="762"/>
            <ac:spMk id="35" creationId="{00000000-0000-0000-0000-000000000000}"/>
          </ac:spMkLst>
        </pc:spChg>
      </pc:sldChg>
      <pc:sldChg chg="addSp delSp modSp del mod">
        <pc:chgData name="Chuck Brandt" userId="c858e449-8eec-4d24-8a0e-799242ae9cef" providerId="ADAL" clId="{2F663260-366A-4510-ADA4-804FE8B5058D}" dt="2021-11-29T22:32:16.452" v="568" actId="2696"/>
        <pc:sldMkLst>
          <pc:docMk/>
          <pc:sldMk cId="3284598850" sldId="1176"/>
        </pc:sldMkLst>
        <pc:spChg chg="mod">
          <ac:chgData name="Chuck Brandt" userId="c858e449-8eec-4d24-8a0e-799242ae9cef" providerId="ADAL" clId="{2F663260-366A-4510-ADA4-804FE8B5058D}" dt="2021-11-29T22:13:50.402" v="23" actId="20577"/>
          <ac:spMkLst>
            <pc:docMk/>
            <pc:sldMk cId="3284598850" sldId="1176"/>
            <ac:spMk id="12" creationId="{56BCBE49-8AA9-43B0-8643-6CB532873288}"/>
          </ac:spMkLst>
        </pc:spChg>
        <pc:picChg chg="add del">
          <ac:chgData name="Chuck Brandt" userId="c858e449-8eec-4d24-8a0e-799242ae9cef" providerId="ADAL" clId="{2F663260-366A-4510-ADA4-804FE8B5058D}" dt="2021-11-29T22:30:19.021" v="563" actId="478"/>
          <ac:picMkLst>
            <pc:docMk/>
            <pc:sldMk cId="3284598850" sldId="1176"/>
            <ac:picMk id="25" creationId="{693DD975-9EE0-4C1C-BF27-AC3F437E2183}"/>
          </ac:picMkLst>
        </pc:picChg>
      </pc:sldChg>
      <pc:sldChg chg="addSp delSp modSp add mod">
        <pc:chgData name="Chuck Brandt" userId="c858e449-8eec-4d24-8a0e-799242ae9cef" providerId="ADAL" clId="{2F663260-366A-4510-ADA4-804FE8B5058D}" dt="2021-11-29T22:38:04" v="612" actId="20577"/>
        <pc:sldMkLst>
          <pc:docMk/>
          <pc:sldMk cId="1823750727" sldId="1177"/>
        </pc:sldMkLst>
        <pc:spChg chg="add mod">
          <ac:chgData name="Chuck Brandt" userId="c858e449-8eec-4d24-8a0e-799242ae9cef" providerId="ADAL" clId="{2F663260-366A-4510-ADA4-804FE8B5058D}" dt="2021-11-29T22:19:19.689" v="205" actId="688"/>
          <ac:spMkLst>
            <pc:docMk/>
            <pc:sldMk cId="1823750727" sldId="1177"/>
            <ac:spMk id="2" creationId="{E265903A-00D0-4C94-9588-592CE65AC362}"/>
          </ac:spMkLst>
        </pc:spChg>
        <pc:spChg chg="mod">
          <ac:chgData name="Chuck Brandt" userId="c858e449-8eec-4d24-8a0e-799242ae9cef" providerId="ADAL" clId="{2F663260-366A-4510-ADA4-804FE8B5058D}" dt="2021-11-29T22:15:33.519" v="35" actId="20577"/>
          <ac:spMkLst>
            <pc:docMk/>
            <pc:sldMk cId="1823750727" sldId="1177"/>
            <ac:spMk id="3" creationId="{A608D7B7-4084-4BE2-930C-82A65A37D801}"/>
          </ac:spMkLst>
        </pc:spChg>
        <pc:spChg chg="mod">
          <ac:chgData name="Chuck Brandt" userId="c858e449-8eec-4d24-8a0e-799242ae9cef" providerId="ADAL" clId="{2F663260-366A-4510-ADA4-804FE8B5058D}" dt="2021-11-29T22:36:21.725" v="571" actId="20577"/>
          <ac:spMkLst>
            <pc:docMk/>
            <pc:sldMk cId="1823750727" sldId="1177"/>
            <ac:spMk id="4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36:30.473" v="573" actId="20577"/>
          <ac:spMkLst>
            <pc:docMk/>
            <pc:sldMk cId="1823750727" sldId="1177"/>
            <ac:spMk id="5" creationId="{00000000-0000-0000-0000-000000000000}"/>
          </ac:spMkLst>
        </pc:spChg>
        <pc:spChg chg="del mod">
          <ac:chgData name="Chuck Brandt" userId="c858e449-8eec-4d24-8a0e-799242ae9cef" providerId="ADAL" clId="{2F663260-366A-4510-ADA4-804FE8B5058D}" dt="2021-11-29T22:36:49.311" v="575" actId="478"/>
          <ac:spMkLst>
            <pc:docMk/>
            <pc:sldMk cId="1823750727" sldId="1177"/>
            <ac:spMk id="6" creationId="{5F2B9FEE-A317-4B77-A1BC-54AD77611216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7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8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9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29:52.318" v="561" actId="207"/>
          <ac:spMkLst>
            <pc:docMk/>
            <pc:sldMk cId="1823750727" sldId="1177"/>
            <ac:spMk id="10" creationId="{00000000-0000-0000-0000-000000000000}"/>
          </ac:spMkLst>
        </pc:spChg>
        <pc:spChg chg="del mod">
          <ac:chgData name="Chuck Brandt" userId="c858e449-8eec-4d24-8a0e-799242ae9cef" providerId="ADAL" clId="{2F663260-366A-4510-ADA4-804FE8B5058D}" dt="2021-11-29T22:37:07.238" v="579" actId="478"/>
          <ac:spMkLst>
            <pc:docMk/>
            <pc:sldMk cId="1823750727" sldId="1177"/>
            <ac:spMk id="11" creationId="{00000000-0000-0000-0000-000000000000}"/>
          </ac:spMkLst>
        </pc:spChg>
        <pc:spChg chg="mod">
          <ac:chgData name="Chuck Brandt" userId="c858e449-8eec-4d24-8a0e-799242ae9cef" providerId="ADAL" clId="{2F663260-366A-4510-ADA4-804FE8B5058D}" dt="2021-11-29T22:38:04" v="612" actId="20577"/>
          <ac:spMkLst>
            <pc:docMk/>
            <pc:sldMk cId="1823750727" sldId="1177"/>
            <ac:spMk id="12" creationId="{56BCBE49-8AA9-43B0-8643-6CB532873288}"/>
          </ac:spMkLst>
        </pc:spChg>
        <pc:spChg chg="del mod">
          <ac:chgData name="Chuck Brandt" userId="c858e449-8eec-4d24-8a0e-799242ae9cef" providerId="ADAL" clId="{2F663260-366A-4510-ADA4-804FE8B5058D}" dt="2021-11-29T22:37:10.947" v="580" actId="478"/>
          <ac:spMkLst>
            <pc:docMk/>
            <pc:sldMk cId="1823750727" sldId="1177"/>
            <ac:spMk id="13" creationId="{E1118538-2F8F-4B62-BC3C-D1994A967AE9}"/>
          </ac:spMkLst>
        </pc:spChg>
        <pc:spChg chg="mod">
          <ac:chgData name="Chuck Brandt" userId="c858e449-8eec-4d24-8a0e-799242ae9cef" providerId="ADAL" clId="{2F663260-366A-4510-ADA4-804FE8B5058D}" dt="2021-11-29T22:27:59.752" v="556" actId="1035"/>
          <ac:spMkLst>
            <pc:docMk/>
            <pc:sldMk cId="1823750727" sldId="1177"/>
            <ac:spMk id="14" creationId="{9F04C94F-7099-4D4E-A13D-1DE00EFB8A2E}"/>
          </ac:spMkLst>
        </pc:spChg>
        <pc:spChg chg="mod">
          <ac:chgData name="Chuck Brandt" userId="c858e449-8eec-4d24-8a0e-799242ae9cef" providerId="ADAL" clId="{2F663260-366A-4510-ADA4-804FE8B5058D}" dt="2021-11-29T22:17:11.961" v="76" actId="20577"/>
          <ac:spMkLst>
            <pc:docMk/>
            <pc:sldMk cId="1823750727" sldId="1177"/>
            <ac:spMk id="15" creationId="{1FB2AC6F-79B7-4A76-B837-A51FB1CADD58}"/>
          </ac:spMkLst>
        </pc:spChg>
        <pc:spChg chg="del mod">
          <ac:chgData name="Chuck Brandt" userId="c858e449-8eec-4d24-8a0e-799242ae9cef" providerId="ADAL" clId="{2F663260-366A-4510-ADA4-804FE8B5058D}" dt="2021-11-29T22:37:15.964" v="582" actId="478"/>
          <ac:spMkLst>
            <pc:docMk/>
            <pc:sldMk cId="1823750727" sldId="1177"/>
            <ac:spMk id="16" creationId="{77CFA59D-B535-477B-B9DE-DDFC5E70951D}"/>
          </ac:spMkLst>
        </pc:spChg>
        <pc:spChg chg="del mod">
          <ac:chgData name="Chuck Brandt" userId="c858e449-8eec-4d24-8a0e-799242ae9cef" providerId="ADAL" clId="{2F663260-366A-4510-ADA4-804FE8B5058D}" dt="2021-11-29T22:37:13.185" v="581" actId="478"/>
          <ac:spMkLst>
            <pc:docMk/>
            <pc:sldMk cId="1823750727" sldId="1177"/>
            <ac:spMk id="17" creationId="{8B68243D-E07B-406A-AA69-31537B47017F}"/>
          </ac:spMkLst>
        </pc:spChg>
        <pc:spChg chg="mod">
          <ac:chgData name="Chuck Brandt" userId="c858e449-8eec-4d24-8a0e-799242ae9cef" providerId="ADAL" clId="{2F663260-366A-4510-ADA4-804FE8B5058D}" dt="2021-11-29T22:27:59.752" v="556" actId="1035"/>
          <ac:spMkLst>
            <pc:docMk/>
            <pc:sldMk cId="1823750727" sldId="1177"/>
            <ac:spMk id="18" creationId="{2005A804-D8A5-4BD9-A7D5-04F055601E87}"/>
          </ac:spMkLst>
        </pc:spChg>
        <pc:spChg chg="del mod">
          <ac:chgData name="Chuck Brandt" userId="c858e449-8eec-4d24-8a0e-799242ae9cef" providerId="ADAL" clId="{2F663260-366A-4510-ADA4-804FE8B5058D}" dt="2021-11-29T22:36:51.284" v="576" actId="478"/>
          <ac:spMkLst>
            <pc:docMk/>
            <pc:sldMk cId="1823750727" sldId="1177"/>
            <ac:spMk id="19" creationId="{51D574C1-D7D2-44E5-8406-8BA1DCE4FC7F}"/>
          </ac:spMkLst>
        </pc:spChg>
        <pc:spChg chg="del mod">
          <ac:chgData name="Chuck Brandt" userId="c858e449-8eec-4d24-8a0e-799242ae9cef" providerId="ADAL" clId="{2F663260-366A-4510-ADA4-804FE8B5058D}" dt="2021-11-29T22:36:55.381" v="578" actId="478"/>
          <ac:spMkLst>
            <pc:docMk/>
            <pc:sldMk cId="1823750727" sldId="1177"/>
            <ac:spMk id="20" creationId="{3DFCCFCA-A00D-42A9-A2E7-7AD0B13683D8}"/>
          </ac:spMkLst>
        </pc:spChg>
        <pc:spChg chg="del mod">
          <ac:chgData name="Chuck Brandt" userId="c858e449-8eec-4d24-8a0e-799242ae9cef" providerId="ADAL" clId="{2F663260-366A-4510-ADA4-804FE8B5058D}" dt="2021-11-29T22:36:53.638" v="577" actId="478"/>
          <ac:spMkLst>
            <pc:docMk/>
            <pc:sldMk cId="1823750727" sldId="1177"/>
            <ac:spMk id="21" creationId="{9A9B8183-7B38-4962-96FE-08E49E846B2B}"/>
          </ac:spMkLst>
        </pc:spChg>
        <pc:spChg chg="add mod">
          <ac:chgData name="Chuck Brandt" userId="c858e449-8eec-4d24-8a0e-799242ae9cef" providerId="ADAL" clId="{2F663260-366A-4510-ADA4-804FE8B5058D}" dt="2021-11-29T22:26:24.238" v="527" actId="571"/>
          <ac:spMkLst>
            <pc:docMk/>
            <pc:sldMk cId="1823750727" sldId="1177"/>
            <ac:spMk id="26" creationId="{F4AB8611-5EAF-4073-81F6-789E193ED94F}"/>
          </ac:spMkLst>
        </pc:spChg>
        <pc:spChg chg="add mod">
          <ac:chgData name="Chuck Brandt" userId="c858e449-8eec-4d24-8a0e-799242ae9cef" providerId="ADAL" clId="{2F663260-366A-4510-ADA4-804FE8B5058D}" dt="2021-11-29T22:26:24.238" v="527" actId="571"/>
          <ac:spMkLst>
            <pc:docMk/>
            <pc:sldMk cId="1823750727" sldId="1177"/>
            <ac:spMk id="27" creationId="{AB9AB43D-AB70-44E1-BB88-1F851B3E019A}"/>
          </ac:spMkLst>
        </pc:spChg>
        <pc:spChg chg="add mod">
          <ac:chgData name="Chuck Brandt" userId="c858e449-8eec-4d24-8a0e-799242ae9cef" providerId="ADAL" clId="{2F663260-366A-4510-ADA4-804FE8B5058D}" dt="2021-11-29T22:26:24.238" v="527" actId="571"/>
          <ac:spMkLst>
            <pc:docMk/>
            <pc:sldMk cId="1823750727" sldId="1177"/>
            <ac:spMk id="28" creationId="{54AEC555-E111-434D-AD29-CE60F9AA3B50}"/>
          </ac:spMkLst>
        </pc:spChg>
        <pc:picChg chg="mod">
          <ac:chgData name="Chuck Brandt" userId="c858e449-8eec-4d24-8a0e-799242ae9cef" providerId="ADAL" clId="{2F663260-366A-4510-ADA4-804FE8B5058D}" dt="2021-11-29T22:18:09.450" v="180" actId="14100"/>
          <ac:picMkLst>
            <pc:docMk/>
            <pc:sldMk cId="1823750727" sldId="1177"/>
            <ac:picMk id="22" creationId="{DE26D0A2-4AAF-47BE-B1D2-04A090473E32}"/>
          </ac:picMkLst>
        </pc:picChg>
        <pc:picChg chg="add mod">
          <ac:chgData name="Chuck Brandt" userId="c858e449-8eec-4d24-8a0e-799242ae9cef" providerId="ADAL" clId="{2F663260-366A-4510-ADA4-804FE8B5058D}" dt="2021-11-29T22:26:24.238" v="527" actId="571"/>
          <ac:picMkLst>
            <pc:docMk/>
            <pc:sldMk cId="1823750727" sldId="1177"/>
            <ac:picMk id="24" creationId="{C1465DA9-2012-4C33-AC8B-3BABC56137DA}"/>
          </ac:picMkLst>
        </pc:picChg>
        <pc:picChg chg="del">
          <ac:chgData name="Chuck Brandt" userId="c858e449-8eec-4d24-8a0e-799242ae9cef" providerId="ADAL" clId="{2F663260-366A-4510-ADA4-804FE8B5058D}" dt="2021-11-29T22:27:29.106" v="532" actId="478"/>
          <ac:picMkLst>
            <pc:docMk/>
            <pc:sldMk cId="1823750727" sldId="1177"/>
            <ac:picMk id="25" creationId="{693DD975-9EE0-4C1C-BF27-AC3F437E2183}"/>
          </ac:picMkLst>
        </pc:picChg>
        <pc:picChg chg="add del mod">
          <ac:chgData name="Chuck Brandt" userId="c858e449-8eec-4d24-8a0e-799242ae9cef" providerId="ADAL" clId="{2F663260-366A-4510-ADA4-804FE8B5058D}" dt="2021-11-29T22:36:46.805" v="574" actId="478"/>
          <ac:picMkLst>
            <pc:docMk/>
            <pc:sldMk cId="1823750727" sldId="1177"/>
            <ac:picMk id="29" creationId="{FD790DDA-6ABC-4BE8-8C62-28D32624DD74}"/>
          </ac:picMkLst>
        </pc:picChg>
      </pc:sldChg>
      <pc:sldMasterChg chg="del delSldLayout">
        <pc:chgData name="Chuck Brandt" userId="c858e449-8eec-4d24-8a0e-799242ae9cef" providerId="ADAL" clId="{2F663260-366A-4510-ADA4-804FE8B5058D}" dt="2021-11-29T22:32:19.002" v="569" actId="2696"/>
        <pc:sldMasterMkLst>
          <pc:docMk/>
          <pc:sldMasterMk cId="173670444" sldId="2147483662"/>
        </pc:sldMasterMkLst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19207055" sldId="2147483663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878691826" sldId="2147483664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563534906" sldId="2147483665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583359041" sldId="2147483666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801878796" sldId="2147483667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192354412" sldId="2147483668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577085125" sldId="2147483669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3192906783" sldId="2147483670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527454675" sldId="2147483671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3544263626" sldId="2147483672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2571697129" sldId="2147483673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3053383561" sldId="2147483674"/>
          </pc:sldLayoutMkLst>
        </pc:sldLayoutChg>
        <pc:sldLayoutChg chg="del">
          <pc:chgData name="Chuck Brandt" userId="c858e449-8eec-4d24-8a0e-799242ae9cef" providerId="ADAL" clId="{2F663260-366A-4510-ADA4-804FE8B5058D}" dt="2021-11-29T22:32:19.002" v="569" actId="2696"/>
          <pc:sldLayoutMkLst>
            <pc:docMk/>
            <pc:sldMasterMk cId="173670444" sldId="2147483662"/>
            <pc:sldLayoutMk cId="1804950256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01430-C2E6-45B7-9742-8A4FF43A5CB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33351-61DD-4423-A15B-B658953A3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6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F19CE1-EAEB-4FC0-988C-F2B5F0BDAD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43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19771789">
            <a:off x="1385977" y="252846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19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DRAFT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5883A-CE7B-4E33-8388-BF10A6272C4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C571BA-5DC9-4519-B76C-AC653F669A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82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7205-D5D9-4D9D-977C-3270D5D30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55E0A-7F95-46EF-A16D-341B73A0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EE057-EF7D-4752-BADA-C022ED937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B9E37-C22D-463F-AE35-7BD71D4A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9BE2E-9FF3-4251-997A-BCC92155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8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8B68-CAC8-4422-BFEE-A638241A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6ECEA-5C00-4664-BEE0-AB9D9BAAA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543F4-35B2-4203-B124-3E6890B30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2C654-1E8F-40A6-A1C9-882F46868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027FD8-3CE3-456E-A3D1-93369DC15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F9F672-F5A1-482A-8A66-2FD66659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85C86-583F-4761-B2B2-BD53AB09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4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20173-6A5E-4BB8-9B14-E313AF9CA2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18B1B-A609-489F-9546-B14B4C79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6D189-93D4-479F-950D-4E44E46E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7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8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2A90C-7D6B-469A-981D-3A586C59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A0607-D593-44EF-AA42-ABA61DB3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1B28E-3133-4D2D-A9CB-F9C7E0F7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4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FE56-AC8E-4C11-8757-B52AEC1C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A5B72-0793-4D5C-94F2-B0617D7D0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7832-4E62-41E4-A4D6-30EFFA059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31711-785A-4CF6-B786-BA752111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16062-CF26-4CDF-9815-A99EC664C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0B3FF-6BC6-4659-A982-D4504F17C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6F7C-530B-4EBD-B4B7-ED8391B2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A0E76-2D2A-4012-A82D-C208BA24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0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31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16062-CF26-4CDF-9815-A99EC664C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0B3FF-6BC6-4659-A982-D4504F17C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6F7C-530B-4EBD-B4B7-ED8391B2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A0E76-2D2A-4012-A82D-C208BA24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FE56-AC8E-4C11-8757-B52AEC1C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A5B72-0793-4D5C-94F2-B0617D7D0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7832-4E62-41E4-A4D6-30EFFA059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31711-785A-4CF6-B786-BA752111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14896-F297-4B33-8A60-FAA4D2BEE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96BA1-ADF8-4645-B19B-A7E396BC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21F5-AAC7-4F7E-BD6F-B50B0A47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9C341-C1AB-4FB5-A128-B184A97E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0557-87A9-4981-8112-53885F1BC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0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883A-CE7B-4E33-8388-BF10A6272C4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71BA-5DC9-4519-B76C-AC653F669A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289ECB-861A-478F-AEC5-473F1380E853}"/>
              </a:ext>
            </a:extLst>
          </p:cNvPr>
          <p:cNvSpPr/>
          <p:nvPr userDrawn="1"/>
        </p:nvSpPr>
        <p:spPr>
          <a:xfrm>
            <a:off x="0" y="6619285"/>
            <a:ext cx="12192000" cy="26411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289ECB-861A-478F-AEC5-473F1380E853}"/>
              </a:ext>
            </a:extLst>
          </p:cNvPr>
          <p:cNvSpPr/>
          <p:nvPr userDrawn="1"/>
        </p:nvSpPr>
        <p:spPr>
          <a:xfrm>
            <a:off x="0" y="914401"/>
            <a:ext cx="12192000" cy="728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434164" cy="987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1" y="0"/>
            <a:ext cx="1115207" cy="11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0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A3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83F94AB-153C-4E34-BDCA-4C33B59E64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82" y="961758"/>
            <a:ext cx="2817023" cy="13608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66F834-E269-409C-B805-CDCC09E1A0A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1151" y="3802572"/>
            <a:ext cx="855793" cy="8557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D7651D-C6D8-4BAC-9AE4-69E8AB9BEB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696" y="4862661"/>
            <a:ext cx="1622747" cy="73993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739262C-6401-4077-93F7-CE73F925DEDF}"/>
              </a:ext>
            </a:extLst>
          </p:cNvPr>
          <p:cNvSpPr txBox="1"/>
          <p:nvPr/>
        </p:nvSpPr>
        <p:spPr>
          <a:xfrm>
            <a:off x="396821" y="3016652"/>
            <a:ext cx="4063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A Public-Private-Partnership: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Department of Defense – Industry – Academia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B7F7A7-70C1-49E2-94F0-D4F1A3628A69}"/>
              </a:ext>
            </a:extLst>
          </p:cNvPr>
          <p:cNvCxnSpPr/>
          <p:nvPr/>
        </p:nvCxnSpPr>
        <p:spPr>
          <a:xfrm>
            <a:off x="4781550" y="200025"/>
            <a:ext cx="0" cy="61641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34CAA7D-97A8-45B1-B563-436BF03D9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9666" y="1528248"/>
            <a:ext cx="63019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r>
              <a:rPr lang="en-US"/>
              <a:t>This is the Presentation Title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21EF44-8E73-4F7C-851F-205237E2C466}"/>
              </a:ext>
            </a:extLst>
          </p:cNvPr>
          <p:cNvSpPr txBox="1"/>
          <p:nvPr userDrawn="1"/>
        </p:nvSpPr>
        <p:spPr>
          <a:xfrm>
            <a:off x="775515" y="2439991"/>
            <a:ext cx="3342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Where Manufacturing Technology and Talent Matter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125A08-450A-441E-A7D5-B72C6750820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87" y="4940243"/>
            <a:ext cx="1679355" cy="584775"/>
          </a:xfrm>
          <a:prstGeom prst="rect">
            <a:avLst/>
          </a:prstGeom>
        </p:spPr>
      </p:pic>
      <p:pic>
        <p:nvPicPr>
          <p:cNvPr id="11" name="Picture 2" descr="U.S. Department of Commerce">
            <a:extLst>
              <a:ext uri="{FF2B5EF4-FFF2-40B4-BE49-F238E27FC236}">
                <a16:creationId xmlns:a16="http://schemas.microsoft.com/office/drawing/2014/main" id="{EA4ECF8C-6EC1-4793-910F-02BAD0D017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169" y="5651655"/>
            <a:ext cx="850775" cy="85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76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F57F5D-E84B-424F-8B05-158D31358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The Headline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F6A59-E47B-4378-AD11-687132D47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45721"/>
            <a:ext cx="10515600" cy="4831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DD2E-A8B7-415A-8B4B-10D1D4F21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fld id="{A71C0557-87A9-4981-8112-53885F1BCC7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11F66F1C-80CA-4014-B984-1712DCB8AC5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06" y="6279024"/>
            <a:ext cx="792192" cy="3824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66875E-40A2-4DBB-8EDE-007D077D2BC0}"/>
              </a:ext>
            </a:extLst>
          </p:cNvPr>
          <p:cNvSpPr txBox="1"/>
          <p:nvPr userDrawn="1"/>
        </p:nvSpPr>
        <p:spPr>
          <a:xfrm>
            <a:off x="1080698" y="6492874"/>
            <a:ext cx="3903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A3890"/>
                </a:solidFill>
                <a:latin typeface="Effra" panose="02000506080000020004" pitchFamily="2" charset="0"/>
              </a:rPr>
              <a:t>Where Manufacturing Technology and Talent Matter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9AD9B42-69F2-48B7-ABED-4EFE9A829249}"/>
              </a:ext>
            </a:extLst>
          </p:cNvPr>
          <p:cNvSpPr txBox="1">
            <a:spLocks/>
          </p:cNvSpPr>
          <p:nvPr userDrawn="1"/>
        </p:nvSpPr>
        <p:spPr>
          <a:xfrm>
            <a:off x="3239622" y="0"/>
            <a:ext cx="5852160" cy="54864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2A389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b="1" dirty="0">
                <a:latin typeface="+mn-lt"/>
              </a:rPr>
              <a:t>DoD Point of Need </a:t>
            </a:r>
            <a:r>
              <a:rPr lang="en-US" sz="2600" b="1" dirty="0" err="1">
                <a:latin typeface="+mn-lt"/>
              </a:rPr>
              <a:t>Mfg</a:t>
            </a:r>
            <a:r>
              <a:rPr lang="en-US" sz="2600" b="1" dirty="0">
                <a:latin typeface="+mn-lt"/>
              </a:rPr>
              <a:t> Challenge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B69EB5-2B18-43DD-9F7E-91EA628D2CA6}"/>
              </a:ext>
            </a:extLst>
          </p:cNvPr>
          <p:cNvSpPr txBox="1"/>
          <p:nvPr userDrawn="1"/>
        </p:nvSpPr>
        <p:spPr>
          <a:xfrm>
            <a:off x="8668964" y="110678"/>
            <a:ext cx="139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/>
              <a:t>Project #: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0E39A7-CAE0-4EF8-B558-48339EAE216C}"/>
              </a:ext>
            </a:extLst>
          </p:cNvPr>
          <p:cNvSpPr txBox="1"/>
          <p:nvPr userDrawn="1"/>
        </p:nvSpPr>
        <p:spPr>
          <a:xfrm>
            <a:off x="10060189" y="110679"/>
            <a:ext cx="2011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FF0000"/>
                </a:solidFill>
              </a:rPr>
              <a:t>LIFT Internal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5F8D8A-FC77-4A24-B779-876235AEAB03}"/>
              </a:ext>
            </a:extLst>
          </p:cNvPr>
          <p:cNvSpPr txBox="1"/>
          <p:nvPr userDrawn="1"/>
        </p:nvSpPr>
        <p:spPr>
          <a:xfrm>
            <a:off x="-176332" y="107630"/>
            <a:ext cx="139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/>
              <a:t>Proposal #: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8FA1A-2093-4988-8BA1-34DC66691869}"/>
              </a:ext>
            </a:extLst>
          </p:cNvPr>
          <p:cNvSpPr txBox="1"/>
          <p:nvPr userDrawn="1"/>
        </p:nvSpPr>
        <p:spPr>
          <a:xfrm>
            <a:off x="1214893" y="107631"/>
            <a:ext cx="2011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i="1" dirty="0">
                <a:solidFill>
                  <a:srgbClr val="FF0000"/>
                </a:solidFill>
              </a:rPr>
              <a:t>LIFT Internal</a:t>
            </a:r>
          </a:p>
        </p:txBody>
      </p:sp>
    </p:spTree>
    <p:extLst>
      <p:ext uri="{BB962C8B-B14F-4D97-AF65-F5344CB8AC3E}">
        <p14:creationId xmlns:p14="http://schemas.microsoft.com/office/powerpoint/2010/main" val="360777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A389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ft.technology/project-calls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4B72FB-CAFA-4B83-B0AA-899A08EBE03E}"/>
              </a:ext>
            </a:extLst>
          </p:cNvPr>
          <p:cNvSpPr txBox="1"/>
          <p:nvPr/>
        </p:nvSpPr>
        <p:spPr>
          <a:xfrm>
            <a:off x="5420574" y="2036658"/>
            <a:ext cx="609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DoD Point of Need Manufacturing Challenge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Submission Form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36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AB97050-2AE2-49DA-8185-1D1A746C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1C0557-87A9-4981-8112-53885F1BCC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6FAA-0CCD-46DA-85C2-B945B336DB92}"/>
              </a:ext>
            </a:extLst>
          </p:cNvPr>
          <p:cNvSpPr txBox="1"/>
          <p:nvPr/>
        </p:nvSpPr>
        <p:spPr>
          <a:xfrm>
            <a:off x="257962" y="1319632"/>
            <a:ext cx="11676076" cy="45243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attached forms to submit your project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be a LIFT Member in good standing at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Silve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 level or above</a:t>
            </a:r>
          </a:p>
          <a:p>
            <a:pPr marL="800100" lvl="1" indent="-342900">
              <a:buBlip>
                <a:blip r:embed="rId2"/>
              </a:buBlip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If not a LIFT member you may submit a proposal, but become a member if awarded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Key Dates: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Submission Deadline for Concept Papers to LIFT: February 6, 2023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Submission Deadline for Presentations/Supporting Docs: March 3, 2023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Presentations: March 8-9, 2023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Anticipated Awards Announcement: On or about March 30, 2023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Target Project Start Date: May 15, 2023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Projects to be Completed and Closed: December 15, 2023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Submit completed forms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https://lift.technology/project-calls/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445DF4-DBE1-42FC-AE00-85F37DA5D881}"/>
              </a:ext>
            </a:extLst>
          </p:cNvPr>
          <p:cNvSpPr/>
          <p:nvPr/>
        </p:nvSpPr>
        <p:spPr>
          <a:xfrm>
            <a:off x="1" y="656850"/>
            <a:ext cx="12192000" cy="365125"/>
          </a:xfrm>
          <a:prstGeom prst="rect">
            <a:avLst/>
          </a:prstGeom>
          <a:solidFill>
            <a:srgbClr val="002060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Instructions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12D09940-C327-4A2F-866D-23054FA0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2622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 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220256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9085" y="90007"/>
            <a:ext cx="9760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Proposal Title:]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9084" y="575948"/>
            <a:ext cx="975218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Prime</a:t>
            </a:r>
            <a:r>
              <a:rPr lang="en-US" sz="1600" dirty="0">
                <a:latin typeface="Calibri" panose="020F0502020204030204"/>
              </a:rPr>
              <a:t> Organization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lang="en-US" sz="1600" dirty="0">
                <a:latin typeface="Calibri" panose="020F0502020204030204"/>
              </a:rPr>
              <a:t> 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PI, MII, Participating Organizations]</a:t>
            </a:r>
          </a:p>
        </p:txBody>
      </p:sp>
      <p:sp>
        <p:nvSpPr>
          <p:cNvPr id="7" name="Rectangle 6"/>
          <p:cNvSpPr/>
          <p:nvPr/>
        </p:nvSpPr>
        <p:spPr>
          <a:xfrm>
            <a:off x="157859" y="1056303"/>
            <a:ext cx="59436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859" y="3835515"/>
            <a:ext cx="5943600" cy="274320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0541" y="1056303"/>
            <a:ext cx="59436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9333" y="3835516"/>
            <a:ext cx="59436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08D7B7-4084-4BE2-930C-82A65A37D801}"/>
              </a:ext>
            </a:extLst>
          </p:cNvPr>
          <p:cNvSpPr txBox="1"/>
          <p:nvPr/>
        </p:nvSpPr>
        <p:spPr>
          <a:xfrm>
            <a:off x="186360" y="1072972"/>
            <a:ext cx="1039965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04C94F-7099-4D4E-A13D-1DE00EFB8A2E}"/>
              </a:ext>
            </a:extLst>
          </p:cNvPr>
          <p:cNvSpPr txBox="1"/>
          <p:nvPr/>
        </p:nvSpPr>
        <p:spPr>
          <a:xfrm>
            <a:off x="186360" y="3844918"/>
            <a:ext cx="94122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B2AC6F-79B7-4A76-B837-A51FB1CADD58}"/>
              </a:ext>
            </a:extLst>
          </p:cNvPr>
          <p:cNvSpPr txBox="1"/>
          <p:nvPr/>
        </p:nvSpPr>
        <p:spPr>
          <a:xfrm>
            <a:off x="6129960" y="1072972"/>
            <a:ext cx="1626279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Approach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05A804-D8A5-4BD9-A7D5-04F055601E87}"/>
              </a:ext>
            </a:extLst>
          </p:cNvPr>
          <p:cNvSpPr txBox="1"/>
          <p:nvPr/>
        </p:nvSpPr>
        <p:spPr>
          <a:xfrm>
            <a:off x="6129960" y="3842784"/>
            <a:ext cx="795667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BCBE49-8AA9-43B0-8643-6CB532873288}"/>
              </a:ext>
            </a:extLst>
          </p:cNvPr>
          <p:cNvSpPr txBox="1"/>
          <p:nvPr/>
        </p:nvSpPr>
        <p:spPr>
          <a:xfrm>
            <a:off x="545721" y="6565739"/>
            <a:ext cx="824327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Calibri" panose="020F0502020204030204"/>
              </a:rPr>
              <a:t>Special 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opic </a:t>
            </a:r>
            <a:r>
              <a:rPr lang="en-US" b="1" dirty="0">
                <a:latin typeface="Calibri" panose="020F0502020204030204"/>
              </a:rPr>
              <a:t>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</a:t>
            </a:r>
            <a:r>
              <a:rPr lang="en-US" b="1" dirty="0">
                <a:latin typeface="Calibri" panose="020F0502020204030204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[</a:t>
            </a:r>
            <a:r>
              <a:rPr lang="en-US" b="1" dirty="0">
                <a:latin typeface="Calibri" panose="020F0502020204030204"/>
              </a:rPr>
              <a:t>Insert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b="1" dirty="0">
                <a:latin typeface="Calibri" panose="020F0502020204030204"/>
              </a:rPr>
              <a:t>STA1-8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E26D0A2-4AAF-47BE-B1D2-04A090473E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2" b="24660"/>
          <a:stretch/>
        </p:blipFill>
        <p:spPr>
          <a:xfrm>
            <a:off x="9937103" y="1344756"/>
            <a:ext cx="1966339" cy="20274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65903A-00D0-4C94-9588-592CE65AC362}"/>
              </a:ext>
            </a:extLst>
          </p:cNvPr>
          <p:cNvSpPr txBox="1"/>
          <p:nvPr/>
        </p:nvSpPr>
        <p:spPr>
          <a:xfrm rot="18920592">
            <a:off x="10468740" y="1835259"/>
            <a:ext cx="79322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SAMPLE</a:t>
            </a:r>
          </a:p>
          <a:p>
            <a:pPr algn="ctr"/>
            <a:r>
              <a:rPr lang="en-US" sz="1400" b="1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823750727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7D6905B-35C2-4AF9-BB80-9C0F485F2DA3}" vid="{FB4ABA3F-9DA8-4F0E-8280-A2850E6BC78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FT 2020 Brand Guide v1  -  Read-Only" id="{27AD1AA0-3ECB-417A-BDEE-EFBFB1149A34}" vid="{7CB32EFF-201B-4E20-AF33-F9DF163A6BB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033313896FC942BAADDDFA0B6B6E03" ma:contentTypeVersion="16" ma:contentTypeDescription="Create a new document." ma:contentTypeScope="" ma:versionID="4220ad609c38ddc4ab3a04df9e8a062c">
  <xsd:schema xmlns:xsd="http://www.w3.org/2001/XMLSchema" xmlns:xs="http://www.w3.org/2001/XMLSchema" xmlns:p="http://schemas.microsoft.com/office/2006/metadata/properties" xmlns:ns2="0fab745a-773d-4ebf-adc0-1859dd9f0dde" xmlns:ns3="862eb986-9a2c-4e40-9118-4ed5f1d06d94" targetNamespace="http://schemas.microsoft.com/office/2006/metadata/properties" ma:root="true" ma:fieldsID="e74d6627ad6c8e6a4eeedfd93364c2cf" ns2:_="" ns3:_="">
    <xsd:import namespace="0fab745a-773d-4ebf-adc0-1859dd9f0dde"/>
    <xsd:import namespace="862eb986-9a2c-4e40-9118-4ed5f1d06d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ab745a-773d-4ebf-adc0-1859dd9f0d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ea83c35-0238-4d50-b4af-366bf506d1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eb986-9a2c-4e40-9118-4ed5f1d06d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e3de7d2-b936-4ec6-883c-9bfe26895453}" ma:internalName="TaxCatchAll" ma:showField="CatchAllData" ma:web="862eb986-9a2c-4e40-9118-4ed5f1d06d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3CF652-BDA4-4C13-8D89-D5ECCDBCC9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ab745a-773d-4ebf-adc0-1859dd9f0dde"/>
    <ds:schemaRef ds:uri="862eb986-9a2c-4e40-9118-4ed5f1d06d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2C652C-6D24-459D-9A4E-E3FAA35DB9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162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Effra</vt:lpstr>
      <vt:lpstr>7_Office Theme</vt:lpstr>
      <vt:lpstr>2_Custom Design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Brandt</dc:creator>
  <cp:lastModifiedBy>Joe Steele</cp:lastModifiedBy>
  <cp:revision>16</cp:revision>
  <dcterms:created xsi:type="dcterms:W3CDTF">2019-02-28T21:01:48Z</dcterms:created>
  <dcterms:modified xsi:type="dcterms:W3CDTF">2023-01-13T13:32:39Z</dcterms:modified>
</cp:coreProperties>
</file>